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17"/>
  </p:notesMasterIdLst>
  <p:sldIdLst>
    <p:sldId id="256" r:id="rId3"/>
    <p:sldId id="260" r:id="rId4"/>
    <p:sldId id="258" r:id="rId5"/>
    <p:sldId id="259" r:id="rId6"/>
    <p:sldId id="266" r:id="rId7"/>
    <p:sldId id="262" r:id="rId8"/>
    <p:sldId id="263" r:id="rId9"/>
    <p:sldId id="264" r:id="rId10"/>
    <p:sldId id="265" r:id="rId11"/>
    <p:sldId id="261" r:id="rId12"/>
    <p:sldId id="267" r:id="rId13"/>
    <p:sldId id="268" r:id="rId14"/>
    <p:sldId id="269" r:id="rId15"/>
    <p:sldId id="270" r:id="rId16"/>
  </p:sldIdLst>
  <p:sldSz cx="9144000" cy="514191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1">
          <p15:clr>
            <a:srgbClr val="A4A3A4"/>
          </p15:clr>
        </p15:guide>
        <p15:guide id="2" pos="18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41A"/>
    <a:srgbClr val="DD1324"/>
    <a:srgbClr val="F3C74C"/>
    <a:srgbClr val="FAFFCC"/>
    <a:srgbClr val="FF6600"/>
    <a:srgbClr val="890101"/>
    <a:srgbClr val="F2EF7D"/>
    <a:srgbClr val="E8AF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7" d="100"/>
          <a:sy n="107" d="100"/>
        </p:scale>
        <p:origin x="754" y="82"/>
      </p:cViewPr>
      <p:guideLst>
        <p:guide orient="horz" pos="1811"/>
        <p:guide pos="18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FB1E5-5731-4411-ABD1-7823EB066C55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B897D-0A55-4EF5-BD61-F532F0E3D6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72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B897D-0A55-4EF5-BD61-F532F0E3D6A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005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B897D-0A55-4EF5-BD61-F532F0E3D6A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414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B897D-0A55-4EF5-BD61-F532F0E3D6A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247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smtClean="0"/>
              <a:t>问题！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B897D-0A55-4EF5-BD61-F532F0E3D6A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714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794"/>
            <a:ext cx="2949178" cy="119978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341"/>
            <a:ext cx="4629150" cy="3654091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2574"/>
            <a:ext cx="2949178" cy="2857809"/>
          </a:xfrm>
        </p:spPr>
        <p:txBody>
          <a:bodyPr/>
          <a:lstStyle>
            <a:lvl1pPr marL="0" indent="0">
              <a:buNone/>
              <a:defRPr sz="1200"/>
            </a:lvl1pPr>
            <a:lvl2pPr marL="342809" indent="0">
              <a:buNone/>
              <a:defRPr sz="1050"/>
            </a:lvl2pPr>
            <a:lvl3pPr marL="685617" indent="0">
              <a:buNone/>
              <a:defRPr sz="900"/>
            </a:lvl3pPr>
            <a:lvl4pPr marL="1028426" indent="0">
              <a:buNone/>
              <a:defRPr sz="750"/>
            </a:lvl4pPr>
            <a:lvl5pPr marL="1371234" indent="0">
              <a:buNone/>
              <a:defRPr sz="750"/>
            </a:lvl5pPr>
            <a:lvl6pPr marL="1714043" indent="0">
              <a:buNone/>
              <a:defRPr sz="750"/>
            </a:lvl6pPr>
            <a:lvl7pPr marL="2056851" indent="0">
              <a:buNone/>
              <a:defRPr sz="750"/>
            </a:lvl7pPr>
            <a:lvl8pPr marL="2399660" indent="0">
              <a:buNone/>
              <a:defRPr sz="750"/>
            </a:lvl8pPr>
            <a:lvl9pPr marL="2742468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746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794"/>
            <a:ext cx="2949178" cy="119978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341"/>
            <a:ext cx="4629150" cy="3654091"/>
          </a:xfrm>
        </p:spPr>
        <p:txBody>
          <a:bodyPr/>
          <a:lstStyle>
            <a:lvl1pPr marL="0" indent="0">
              <a:buNone/>
              <a:defRPr sz="2399"/>
            </a:lvl1pPr>
            <a:lvl2pPr marL="342809" indent="0">
              <a:buNone/>
              <a:defRPr sz="2099"/>
            </a:lvl2pPr>
            <a:lvl3pPr marL="685617" indent="0">
              <a:buNone/>
              <a:defRPr sz="1800"/>
            </a:lvl3pPr>
            <a:lvl4pPr marL="1028426" indent="0">
              <a:buNone/>
              <a:defRPr sz="1500"/>
            </a:lvl4pPr>
            <a:lvl5pPr marL="1371234" indent="0">
              <a:buNone/>
              <a:defRPr sz="1500"/>
            </a:lvl5pPr>
            <a:lvl6pPr marL="1714043" indent="0">
              <a:buNone/>
              <a:defRPr sz="1500"/>
            </a:lvl6pPr>
            <a:lvl7pPr marL="2056851" indent="0">
              <a:buNone/>
              <a:defRPr sz="1500"/>
            </a:lvl7pPr>
            <a:lvl8pPr marL="2399660" indent="0">
              <a:buNone/>
              <a:defRPr sz="1500"/>
            </a:lvl8pPr>
            <a:lvl9pPr marL="2742468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2574"/>
            <a:ext cx="2949178" cy="2857809"/>
          </a:xfrm>
        </p:spPr>
        <p:txBody>
          <a:bodyPr/>
          <a:lstStyle>
            <a:lvl1pPr marL="0" indent="0">
              <a:buNone/>
              <a:defRPr sz="1200"/>
            </a:lvl1pPr>
            <a:lvl2pPr marL="342809" indent="0">
              <a:buNone/>
              <a:defRPr sz="1050"/>
            </a:lvl2pPr>
            <a:lvl3pPr marL="685617" indent="0">
              <a:buNone/>
              <a:defRPr sz="900"/>
            </a:lvl3pPr>
            <a:lvl4pPr marL="1028426" indent="0">
              <a:buNone/>
              <a:defRPr sz="750"/>
            </a:lvl4pPr>
            <a:lvl5pPr marL="1371234" indent="0">
              <a:buNone/>
              <a:defRPr sz="750"/>
            </a:lvl5pPr>
            <a:lvl6pPr marL="1714043" indent="0">
              <a:buNone/>
              <a:defRPr sz="750"/>
            </a:lvl6pPr>
            <a:lvl7pPr marL="2056851" indent="0">
              <a:buNone/>
              <a:defRPr sz="750"/>
            </a:lvl7pPr>
            <a:lvl8pPr marL="2399660" indent="0">
              <a:buNone/>
              <a:defRPr sz="750"/>
            </a:lvl8pPr>
            <a:lvl9pPr marL="2742468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931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103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759"/>
            <a:ext cx="1971675" cy="435753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759"/>
            <a:ext cx="5800725" cy="435753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438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513"/>
            <a:ext cx="6858000" cy="1790147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0695"/>
            <a:ext cx="6858000" cy="1241438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09" indent="0" algn="ctr">
              <a:buNone/>
              <a:defRPr sz="1500"/>
            </a:lvl2pPr>
            <a:lvl3pPr marL="685617" indent="0" algn="ctr">
              <a:buNone/>
              <a:defRPr sz="1350"/>
            </a:lvl3pPr>
            <a:lvl4pPr marL="1028426" indent="0" algn="ctr">
              <a:buNone/>
              <a:defRPr sz="1200"/>
            </a:lvl4pPr>
            <a:lvl5pPr marL="1371234" indent="0" algn="ctr">
              <a:buNone/>
              <a:defRPr sz="1200"/>
            </a:lvl5pPr>
            <a:lvl6pPr marL="1714043" indent="0" algn="ctr">
              <a:buNone/>
              <a:defRPr sz="1200"/>
            </a:lvl6pPr>
            <a:lvl7pPr marL="2056851" indent="0" algn="ctr">
              <a:buNone/>
              <a:defRPr sz="1200"/>
            </a:lvl7pPr>
            <a:lvl8pPr marL="2399660" indent="0" algn="ctr">
              <a:buNone/>
              <a:defRPr sz="1200"/>
            </a:lvl8pPr>
            <a:lvl9pPr marL="2742468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817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684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1908"/>
            <a:ext cx="7886700" cy="2138893"/>
          </a:xfr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036"/>
            <a:ext cx="7886700" cy="112479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1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4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8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6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4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548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8796"/>
            <a:ext cx="3886200" cy="326249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8796"/>
            <a:ext cx="3886200" cy="326249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520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759"/>
            <a:ext cx="7886700" cy="993866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483"/>
            <a:ext cx="3868340" cy="61774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9" indent="0">
              <a:buNone/>
              <a:defRPr sz="1500" b="1"/>
            </a:lvl2pPr>
            <a:lvl3pPr marL="685617" indent="0">
              <a:buNone/>
              <a:defRPr sz="1350" b="1"/>
            </a:lvl3pPr>
            <a:lvl4pPr marL="1028426" indent="0">
              <a:buNone/>
              <a:defRPr sz="1200" b="1"/>
            </a:lvl4pPr>
            <a:lvl5pPr marL="1371234" indent="0">
              <a:buNone/>
              <a:defRPr sz="1200" b="1"/>
            </a:lvl5pPr>
            <a:lvl6pPr marL="1714043" indent="0">
              <a:buNone/>
              <a:defRPr sz="1200" b="1"/>
            </a:lvl6pPr>
            <a:lvl7pPr marL="2056851" indent="0">
              <a:buNone/>
              <a:defRPr sz="1200" b="1"/>
            </a:lvl7pPr>
            <a:lvl8pPr marL="2399660" indent="0">
              <a:buNone/>
              <a:defRPr sz="1200" b="1"/>
            </a:lvl8pPr>
            <a:lvl9pPr marL="2742468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227"/>
            <a:ext cx="3868340" cy="2762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83"/>
            <a:ext cx="3887391" cy="61774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9" indent="0">
              <a:buNone/>
              <a:defRPr sz="1500" b="1"/>
            </a:lvl2pPr>
            <a:lvl3pPr marL="685617" indent="0">
              <a:buNone/>
              <a:defRPr sz="1350" b="1"/>
            </a:lvl3pPr>
            <a:lvl4pPr marL="1028426" indent="0">
              <a:buNone/>
              <a:defRPr sz="1200" b="1"/>
            </a:lvl4pPr>
            <a:lvl5pPr marL="1371234" indent="0">
              <a:buNone/>
              <a:defRPr sz="1200" b="1"/>
            </a:lvl5pPr>
            <a:lvl6pPr marL="1714043" indent="0">
              <a:buNone/>
              <a:defRPr sz="1200" b="1"/>
            </a:lvl6pPr>
            <a:lvl7pPr marL="2056851" indent="0">
              <a:buNone/>
              <a:defRPr sz="1200" b="1"/>
            </a:lvl7pPr>
            <a:lvl8pPr marL="2399660" indent="0">
              <a:buNone/>
              <a:defRPr sz="1200" b="1"/>
            </a:lvl8pPr>
            <a:lvl9pPr marL="2742468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227"/>
            <a:ext cx="3887391" cy="2762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90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266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84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759"/>
            <a:ext cx="7886700" cy="993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8796"/>
            <a:ext cx="7886700" cy="3262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5792"/>
            <a:ext cx="2057400" cy="273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5792"/>
            <a:ext cx="3086100" cy="273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5792"/>
            <a:ext cx="2057400" cy="2737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778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685617" rtl="0" eaLnBrk="1" latinLnBrk="0" hangingPunct="1">
        <a:lnSpc>
          <a:spcPct val="90000"/>
        </a:lnSpc>
        <a:spcBef>
          <a:spcPct val="0"/>
        </a:spcBef>
        <a:buNone/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04" indent="-171404" algn="l" defTabSz="6856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213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21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30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39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47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56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64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73" indent="-171404" algn="l" defTabSz="6856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9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7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6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34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43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51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0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68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5651500" y="2787650"/>
            <a:ext cx="936625" cy="936625"/>
          </a:xfrm>
          <a:prstGeom prst="ellipse">
            <a:avLst/>
          </a:prstGeom>
          <a:solidFill>
            <a:srgbClr val="FBF41A">
              <a:alpha val="1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24" name="图片 23" descr="光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1399778"/>
            <a:ext cx="5184576" cy="46833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7653" y="3254781"/>
            <a:ext cx="5232499" cy="49244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600" b="1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2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大气年终颁奖盛典动态模板</a:t>
            </a:r>
            <a:endParaRPr lang="zh-CN" altLang="en-US" sz="2600" b="1" dirty="0">
              <a:ln w="6350">
                <a:noFill/>
              </a:ln>
              <a:solidFill>
                <a:schemeClr val="bg1"/>
              </a:solidFill>
              <a:effectLst>
                <a:outerShdw blurRad="50800" dist="63500" dir="2700000" algn="tl" rotWithShape="0">
                  <a:prstClr val="black">
                    <a:alpha val="20000"/>
                  </a:prst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6" name="Picture 2" descr="E:\稻壳模板\ppt\2016.1\【绽放梦想】大气年终颁奖典礼模板\模板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54" y="1041821"/>
            <a:ext cx="5349156" cy="2351420"/>
          </a:xfrm>
          <a:prstGeom prst="rect">
            <a:avLst/>
          </a:prstGeom>
          <a:ln>
            <a:noFill/>
          </a:ln>
          <a:effectLst>
            <a:outerShdw blurRad="1905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0598" y="2516222"/>
            <a:ext cx="2111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突破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2017</a:t>
            </a:r>
            <a:r>
              <a:rPr lang="zh-CN" altLang="en-US" sz="1400" dirty="0" smtClean="0">
                <a:solidFill>
                  <a:schemeClr val="bg1"/>
                </a:solidFill>
              </a:rPr>
              <a:t>◎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勇敢前行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707653" y="2821473"/>
            <a:ext cx="1995487" cy="0"/>
          </a:xfrm>
          <a:prstGeom prst="line">
            <a:avLst/>
          </a:prstGeom>
          <a:ln w="6350">
            <a:solidFill>
              <a:schemeClr val="bg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7172" y="2807949"/>
            <a:ext cx="2077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05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HAPPY NEW YEAR</a:t>
            </a:r>
            <a:endParaRPr lang="zh-CN" altLang="en-US" sz="105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Oval 3"/>
          <p:cNvSpPr>
            <a:spLocks noChangeArrowheads="1"/>
          </p:cNvSpPr>
          <p:nvPr/>
        </p:nvSpPr>
        <p:spPr bwMode="auto">
          <a:xfrm>
            <a:off x="323850" y="3795713"/>
            <a:ext cx="1873250" cy="1873250"/>
          </a:xfrm>
          <a:prstGeom prst="ellipse">
            <a:avLst/>
          </a:prstGeom>
          <a:solidFill>
            <a:srgbClr val="DD1324">
              <a:alpha val="1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1835150" y="3795713"/>
            <a:ext cx="854075" cy="854075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5292080" y="4515172"/>
            <a:ext cx="384175" cy="384175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6156325" y="1058863"/>
            <a:ext cx="384175" cy="384175"/>
          </a:xfrm>
          <a:prstGeom prst="ellipse">
            <a:avLst/>
          </a:prstGeom>
          <a:solidFill>
            <a:srgbClr val="FBF41A">
              <a:alpha val="1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6443663" y="1203325"/>
            <a:ext cx="215900" cy="215900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" name="Oval 9"/>
          <p:cNvSpPr>
            <a:spLocks noChangeArrowheads="1"/>
          </p:cNvSpPr>
          <p:nvPr/>
        </p:nvSpPr>
        <p:spPr bwMode="auto">
          <a:xfrm>
            <a:off x="971550" y="554038"/>
            <a:ext cx="647700" cy="647700"/>
          </a:xfrm>
          <a:prstGeom prst="ellipse">
            <a:avLst/>
          </a:prstGeom>
          <a:solidFill>
            <a:srgbClr val="DD1324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Oval 10"/>
          <p:cNvSpPr>
            <a:spLocks noChangeArrowheads="1"/>
          </p:cNvSpPr>
          <p:nvPr/>
        </p:nvSpPr>
        <p:spPr bwMode="auto">
          <a:xfrm>
            <a:off x="1331913" y="2282825"/>
            <a:ext cx="288925" cy="288925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" name="Oval 11"/>
          <p:cNvSpPr>
            <a:spLocks noChangeArrowheads="1"/>
          </p:cNvSpPr>
          <p:nvPr/>
        </p:nvSpPr>
        <p:spPr bwMode="auto">
          <a:xfrm>
            <a:off x="1187450" y="1058863"/>
            <a:ext cx="288925" cy="288925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" name="Oval 12"/>
          <p:cNvSpPr>
            <a:spLocks noChangeArrowheads="1"/>
          </p:cNvSpPr>
          <p:nvPr/>
        </p:nvSpPr>
        <p:spPr bwMode="auto">
          <a:xfrm>
            <a:off x="-136525" y="1851025"/>
            <a:ext cx="280988" cy="288925"/>
          </a:xfrm>
          <a:prstGeom prst="ellipse">
            <a:avLst/>
          </a:prstGeom>
          <a:solidFill>
            <a:srgbClr val="F3C74C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Oval 13"/>
          <p:cNvSpPr>
            <a:spLocks noChangeArrowheads="1"/>
          </p:cNvSpPr>
          <p:nvPr/>
        </p:nvSpPr>
        <p:spPr bwMode="auto">
          <a:xfrm>
            <a:off x="8675688" y="1490663"/>
            <a:ext cx="647700" cy="647700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" name="Oval 7"/>
          <p:cNvSpPr>
            <a:spLocks noChangeArrowheads="1"/>
          </p:cNvSpPr>
          <p:nvPr/>
        </p:nvSpPr>
        <p:spPr bwMode="auto">
          <a:xfrm>
            <a:off x="3851920" y="698748"/>
            <a:ext cx="514776" cy="514776"/>
          </a:xfrm>
          <a:prstGeom prst="ellipse">
            <a:avLst/>
          </a:prstGeom>
          <a:solidFill>
            <a:srgbClr val="FBF41A">
              <a:alpha val="1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3" name="Oval 8"/>
          <p:cNvSpPr>
            <a:spLocks noChangeArrowheads="1"/>
          </p:cNvSpPr>
          <p:nvPr/>
        </p:nvSpPr>
        <p:spPr bwMode="auto">
          <a:xfrm>
            <a:off x="4580549" y="1706860"/>
            <a:ext cx="215900" cy="215900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2" name="sound0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-1404664" y="-110145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mph" presetSubtype="0" repeatCount="indefinite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31" dur="100" fill="hold"/>
                                        <p:tgtEl>
                                          <p:spTgt spid="2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0" presetClass="path" presetSubtype="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2.5E-6 -1.23457E-7 L -0.03298 -1.23457E-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1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10" grpId="0" animBg="1"/>
      <p:bldP spid="4" grpId="0"/>
      <p:bldP spid="9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光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07" y="1121230"/>
            <a:ext cx="3199146" cy="288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10252"/>
          <p:cNvSpPr txBox="1">
            <a:spLocks noChangeArrowheads="1"/>
          </p:cNvSpPr>
          <p:nvPr/>
        </p:nvSpPr>
        <p:spPr bwMode="auto">
          <a:xfrm>
            <a:off x="4379267" y="1707811"/>
            <a:ext cx="13652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zh-CN" sz="4400" dirty="0">
                <a:gradFill rotWithShape="1">
                  <a:gsLst>
                    <a:gs pos="0">
                      <a:srgbClr val="FFFFCC"/>
                    </a:gs>
                    <a:gs pos="100000">
                      <a:srgbClr val="EFD82D"/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方正综艺简体"/>
              </a:rPr>
              <a:t>2016</a:t>
            </a:r>
          </a:p>
        </p:txBody>
      </p:sp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5651500" y="2787650"/>
            <a:ext cx="936625" cy="936625"/>
          </a:xfrm>
          <a:prstGeom prst="ellipse">
            <a:avLst/>
          </a:prstGeom>
          <a:solidFill>
            <a:srgbClr val="FBF41A">
              <a:alpha val="1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" name="矩形 7"/>
          <p:cNvSpPr>
            <a:spLocks noChangeArrowheads="1" noChangeShapeType="1" noTextEdit="1"/>
          </p:cNvSpPr>
          <p:nvPr/>
        </p:nvSpPr>
        <p:spPr bwMode="auto">
          <a:xfrm>
            <a:off x="4491979" y="2653961"/>
            <a:ext cx="1223963" cy="3159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dirty="0" smtClean="0">
                <a:ln w="9525">
                  <a:noFill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EFD82D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最佳歌手</a:t>
            </a:r>
            <a:endParaRPr lang="zh-CN" altLang="en-US" sz="3600" b="1" dirty="0">
              <a:ln w="9525">
                <a:noFill/>
              </a:ln>
              <a:gradFill rotWithShape="1">
                <a:gsLst>
                  <a:gs pos="0">
                    <a:srgbClr val="FFFFCC"/>
                  </a:gs>
                  <a:gs pos="100000">
                    <a:srgbClr val="EFD82D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4491979" y="3004798"/>
            <a:ext cx="20891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dist"/>
            <a:r>
              <a:rPr lang="en-US" altLang="zh-CN" sz="14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HAPPY NEW YEAR</a:t>
            </a: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4495154" y="2361861"/>
            <a:ext cx="1127125" cy="2079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anchor="ctr"/>
          <a:lstStyle/>
          <a:p>
            <a:pPr algn="ctr"/>
            <a:r>
              <a:rPr lang="zh-CN" altLang="en-US" sz="1200" b="1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20000"/>
                    </a:prstClr>
                  </a:outerShdw>
                </a:effectLst>
                <a:ea typeface="微软雅黑" pitchFamily="34" charset="-122"/>
              </a:rPr>
              <a:t>农 历 丙 申 猴 年</a:t>
            </a:r>
            <a:endParaRPr lang="zh-CN" altLang="en-US" sz="1200" b="1" dirty="0">
              <a:solidFill>
                <a:schemeClr val="bg1"/>
              </a:solidFill>
              <a:effectLst>
                <a:outerShdw blurRad="50800" dist="63500" dir="2700000" algn="tl" rotWithShape="0">
                  <a:prstClr val="black">
                    <a:alpha val="20000"/>
                  </a:prstClr>
                </a:outerShdw>
              </a:effectLst>
              <a:ea typeface="微软雅黑" pitchFamily="34" charset="-122"/>
            </a:endParaRPr>
          </a:p>
        </p:txBody>
      </p:sp>
      <p:sp>
        <p:nvSpPr>
          <p:cNvPr id="11" name="任意多边形 10"/>
          <p:cNvSpPr>
            <a:spLocks noEditPoints="1" noChangeArrowheads="1"/>
          </p:cNvSpPr>
          <p:nvPr/>
        </p:nvSpPr>
        <p:spPr bwMode="auto">
          <a:xfrm>
            <a:off x="5956607" y="2133578"/>
            <a:ext cx="439737" cy="430213"/>
          </a:xfrm>
          <a:custGeom>
            <a:avLst/>
            <a:gdLst>
              <a:gd name="T0" fmla="*/ 277 w 277"/>
              <a:gd name="T1" fmla="*/ 182 h 271"/>
              <a:gd name="T2" fmla="*/ 172 w 277"/>
              <a:gd name="T3" fmla="*/ 173 h 271"/>
              <a:gd name="T4" fmla="*/ 130 w 277"/>
              <a:gd name="T5" fmla="*/ 271 h 271"/>
              <a:gd name="T6" fmla="*/ 106 w 277"/>
              <a:gd name="T7" fmla="*/ 168 h 271"/>
              <a:gd name="T8" fmla="*/ 0 w 277"/>
              <a:gd name="T9" fmla="*/ 159 h 271"/>
              <a:gd name="T10" fmla="*/ 90 w 277"/>
              <a:gd name="T11" fmla="*/ 104 h 271"/>
              <a:gd name="T12" fmla="*/ 66 w 277"/>
              <a:gd name="T13" fmla="*/ 0 h 271"/>
              <a:gd name="T14" fmla="*/ 146 w 277"/>
              <a:gd name="T15" fmla="*/ 70 h 271"/>
              <a:gd name="T16" fmla="*/ 238 w 277"/>
              <a:gd name="T17" fmla="*/ 15 h 271"/>
              <a:gd name="T18" fmla="*/ 197 w 277"/>
              <a:gd name="T19" fmla="*/ 113 h 271"/>
              <a:gd name="T20" fmla="*/ 277 w 277"/>
              <a:gd name="T21" fmla="*/ 182 h 271"/>
              <a:gd name="T22" fmla="*/ 78 w 277"/>
              <a:gd name="T23" fmla="*/ 141 h 271"/>
              <a:gd name="T24" fmla="*/ 126 w 277"/>
              <a:gd name="T25" fmla="*/ 145 h 271"/>
              <a:gd name="T26" fmla="*/ 137 w 277"/>
              <a:gd name="T27" fmla="*/ 192 h 271"/>
              <a:gd name="T28" fmla="*/ 155 w 277"/>
              <a:gd name="T29" fmla="*/ 148 h 271"/>
              <a:gd name="T30" fmla="*/ 204 w 277"/>
              <a:gd name="T31" fmla="*/ 151 h 271"/>
              <a:gd name="T32" fmla="*/ 167 w 277"/>
              <a:gd name="T33" fmla="*/ 120 h 271"/>
              <a:gd name="T34" fmla="*/ 186 w 277"/>
              <a:gd name="T35" fmla="*/ 75 h 271"/>
              <a:gd name="T36" fmla="*/ 145 w 277"/>
              <a:gd name="T37" fmla="*/ 101 h 271"/>
              <a:gd name="T38" fmla="*/ 108 w 277"/>
              <a:gd name="T39" fmla="*/ 69 h 271"/>
              <a:gd name="T40" fmla="*/ 118 w 277"/>
              <a:gd name="T41" fmla="*/ 116 h 271"/>
              <a:gd name="T42" fmla="*/ 78 w 277"/>
              <a:gd name="T43" fmla="*/ 141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77" h="271">
                <a:moveTo>
                  <a:pt x="277" y="182"/>
                </a:moveTo>
                <a:lnTo>
                  <a:pt x="172" y="173"/>
                </a:lnTo>
                <a:lnTo>
                  <a:pt x="130" y="271"/>
                </a:lnTo>
                <a:lnTo>
                  <a:pt x="106" y="168"/>
                </a:lnTo>
                <a:lnTo>
                  <a:pt x="0" y="159"/>
                </a:lnTo>
                <a:lnTo>
                  <a:pt x="90" y="104"/>
                </a:lnTo>
                <a:lnTo>
                  <a:pt x="66" y="0"/>
                </a:lnTo>
                <a:lnTo>
                  <a:pt x="146" y="70"/>
                </a:lnTo>
                <a:lnTo>
                  <a:pt x="238" y="15"/>
                </a:lnTo>
                <a:lnTo>
                  <a:pt x="197" y="113"/>
                </a:lnTo>
                <a:lnTo>
                  <a:pt x="277" y="182"/>
                </a:lnTo>
                <a:close/>
                <a:moveTo>
                  <a:pt x="78" y="141"/>
                </a:moveTo>
                <a:lnTo>
                  <a:pt x="126" y="145"/>
                </a:lnTo>
                <a:lnTo>
                  <a:pt x="137" y="192"/>
                </a:lnTo>
                <a:lnTo>
                  <a:pt x="155" y="148"/>
                </a:lnTo>
                <a:lnTo>
                  <a:pt x="204" y="151"/>
                </a:lnTo>
                <a:lnTo>
                  <a:pt x="167" y="120"/>
                </a:lnTo>
                <a:lnTo>
                  <a:pt x="186" y="75"/>
                </a:lnTo>
                <a:lnTo>
                  <a:pt x="145" y="101"/>
                </a:lnTo>
                <a:lnTo>
                  <a:pt x="108" y="69"/>
                </a:lnTo>
                <a:lnTo>
                  <a:pt x="118" y="116"/>
                </a:lnTo>
                <a:lnTo>
                  <a:pt x="78" y="141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100000">
                <a:srgbClr val="EFD82D"/>
              </a:gs>
            </a:gsLst>
            <a:lin ang="5400000" scaled="1"/>
          </a:gra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2" name="任意多边形 11"/>
          <p:cNvSpPr>
            <a:spLocks noEditPoints="1" noChangeArrowheads="1"/>
          </p:cNvSpPr>
          <p:nvPr/>
        </p:nvSpPr>
        <p:spPr bwMode="auto">
          <a:xfrm>
            <a:off x="6540807" y="2149771"/>
            <a:ext cx="138112" cy="133350"/>
          </a:xfrm>
          <a:custGeom>
            <a:avLst/>
            <a:gdLst>
              <a:gd name="T0" fmla="*/ 68 w 87"/>
              <a:gd name="T1" fmla="*/ 84 h 84"/>
              <a:gd name="T2" fmla="*/ 41 w 87"/>
              <a:gd name="T3" fmla="*/ 62 h 84"/>
              <a:gd name="T4" fmla="*/ 13 w 87"/>
              <a:gd name="T5" fmla="*/ 80 h 84"/>
              <a:gd name="T6" fmla="*/ 26 w 87"/>
              <a:gd name="T7" fmla="*/ 49 h 84"/>
              <a:gd name="T8" fmla="*/ 0 w 87"/>
              <a:gd name="T9" fmla="*/ 28 h 84"/>
              <a:gd name="T10" fmla="*/ 34 w 87"/>
              <a:gd name="T11" fmla="*/ 30 h 84"/>
              <a:gd name="T12" fmla="*/ 46 w 87"/>
              <a:gd name="T13" fmla="*/ 0 h 84"/>
              <a:gd name="T14" fmla="*/ 54 w 87"/>
              <a:gd name="T15" fmla="*/ 31 h 84"/>
              <a:gd name="T16" fmla="*/ 87 w 87"/>
              <a:gd name="T17" fmla="*/ 34 h 84"/>
              <a:gd name="T18" fmla="*/ 59 w 87"/>
              <a:gd name="T19" fmla="*/ 52 h 84"/>
              <a:gd name="T20" fmla="*/ 68 w 87"/>
              <a:gd name="T21" fmla="*/ 84 h 84"/>
              <a:gd name="T22" fmla="*/ 23 w 87"/>
              <a:gd name="T23" fmla="*/ 36 h 84"/>
              <a:gd name="T24" fmla="*/ 35 w 87"/>
              <a:gd name="T25" fmla="*/ 47 h 84"/>
              <a:gd name="T26" fmla="*/ 30 w 87"/>
              <a:gd name="T27" fmla="*/ 61 h 84"/>
              <a:gd name="T28" fmla="*/ 42 w 87"/>
              <a:gd name="T29" fmla="*/ 53 h 84"/>
              <a:gd name="T30" fmla="*/ 54 w 87"/>
              <a:gd name="T31" fmla="*/ 62 h 84"/>
              <a:gd name="T32" fmla="*/ 50 w 87"/>
              <a:gd name="T33" fmla="*/ 48 h 84"/>
              <a:gd name="T34" fmla="*/ 63 w 87"/>
              <a:gd name="T35" fmla="*/ 39 h 84"/>
              <a:gd name="T36" fmla="*/ 48 w 87"/>
              <a:gd name="T37" fmla="*/ 39 h 84"/>
              <a:gd name="T38" fmla="*/ 44 w 87"/>
              <a:gd name="T39" fmla="*/ 24 h 84"/>
              <a:gd name="T40" fmla="*/ 39 w 87"/>
              <a:gd name="T41" fmla="*/ 38 h 84"/>
              <a:gd name="T42" fmla="*/ 23 w 87"/>
              <a:gd name="T43" fmla="*/ 36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7" h="84">
                <a:moveTo>
                  <a:pt x="68" y="84"/>
                </a:moveTo>
                <a:lnTo>
                  <a:pt x="41" y="62"/>
                </a:lnTo>
                <a:lnTo>
                  <a:pt x="13" y="80"/>
                </a:lnTo>
                <a:lnTo>
                  <a:pt x="26" y="49"/>
                </a:lnTo>
                <a:lnTo>
                  <a:pt x="0" y="28"/>
                </a:lnTo>
                <a:lnTo>
                  <a:pt x="34" y="30"/>
                </a:lnTo>
                <a:lnTo>
                  <a:pt x="46" y="0"/>
                </a:lnTo>
                <a:lnTo>
                  <a:pt x="54" y="31"/>
                </a:lnTo>
                <a:lnTo>
                  <a:pt x="87" y="34"/>
                </a:lnTo>
                <a:lnTo>
                  <a:pt x="59" y="52"/>
                </a:lnTo>
                <a:lnTo>
                  <a:pt x="68" y="84"/>
                </a:lnTo>
                <a:close/>
                <a:moveTo>
                  <a:pt x="23" y="36"/>
                </a:moveTo>
                <a:lnTo>
                  <a:pt x="35" y="47"/>
                </a:lnTo>
                <a:lnTo>
                  <a:pt x="30" y="61"/>
                </a:lnTo>
                <a:lnTo>
                  <a:pt x="42" y="53"/>
                </a:lnTo>
                <a:lnTo>
                  <a:pt x="54" y="62"/>
                </a:lnTo>
                <a:lnTo>
                  <a:pt x="50" y="48"/>
                </a:lnTo>
                <a:lnTo>
                  <a:pt x="63" y="39"/>
                </a:lnTo>
                <a:lnTo>
                  <a:pt x="48" y="39"/>
                </a:lnTo>
                <a:lnTo>
                  <a:pt x="44" y="24"/>
                </a:lnTo>
                <a:lnTo>
                  <a:pt x="39" y="38"/>
                </a:lnTo>
                <a:lnTo>
                  <a:pt x="23" y="36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100000">
                <a:srgbClr val="EFD82D"/>
              </a:gs>
            </a:gsLst>
            <a:lin ang="5400000" scaled="1"/>
          </a:gra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5890616" y="2699998"/>
            <a:ext cx="809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华文仿宋" pitchFamily="2" charset="-122"/>
                <a:ea typeface="微软雅黑" pitchFamily="34" charset="-122"/>
              </a:rPr>
              <a:t>史密斯</a:t>
            </a:r>
            <a:endParaRPr lang="zh-CN" altLang="en-US" b="1" dirty="0">
              <a:solidFill>
                <a:schemeClr val="bg1"/>
              </a:solidFill>
              <a:latin typeface="华文仿宋" pitchFamily="2" charset="-122"/>
              <a:ea typeface="微软雅黑" pitchFamily="34" charset="-122"/>
            </a:endParaRPr>
          </a:p>
        </p:txBody>
      </p:sp>
      <p:pic>
        <p:nvPicPr>
          <p:cNvPr id="15" name="Picture 2" descr="E:\稻壳模板\ppt\2016.1\【绽放梦想】大气年终颁奖典礼模板\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0538"/>
            <a:ext cx="914400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3"/>
          <p:cNvSpPr>
            <a:spLocks noChangeArrowheads="1"/>
          </p:cNvSpPr>
          <p:nvPr/>
        </p:nvSpPr>
        <p:spPr bwMode="auto">
          <a:xfrm>
            <a:off x="323850" y="3795713"/>
            <a:ext cx="1873250" cy="1873250"/>
          </a:xfrm>
          <a:prstGeom prst="ellipse">
            <a:avLst/>
          </a:prstGeom>
          <a:solidFill>
            <a:srgbClr val="DD1324">
              <a:alpha val="1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" name="Oval 4"/>
          <p:cNvSpPr>
            <a:spLocks noChangeArrowheads="1"/>
          </p:cNvSpPr>
          <p:nvPr/>
        </p:nvSpPr>
        <p:spPr bwMode="auto">
          <a:xfrm>
            <a:off x="1835150" y="3795713"/>
            <a:ext cx="854075" cy="854075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Oval 5"/>
          <p:cNvSpPr>
            <a:spLocks noChangeArrowheads="1"/>
          </p:cNvSpPr>
          <p:nvPr/>
        </p:nvSpPr>
        <p:spPr bwMode="auto">
          <a:xfrm>
            <a:off x="5292080" y="4515172"/>
            <a:ext cx="384175" cy="384175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" name="Oval 7"/>
          <p:cNvSpPr>
            <a:spLocks noChangeArrowheads="1"/>
          </p:cNvSpPr>
          <p:nvPr/>
        </p:nvSpPr>
        <p:spPr bwMode="auto">
          <a:xfrm>
            <a:off x="6156325" y="1058863"/>
            <a:ext cx="384175" cy="384175"/>
          </a:xfrm>
          <a:prstGeom prst="ellipse">
            <a:avLst/>
          </a:prstGeom>
          <a:solidFill>
            <a:srgbClr val="FBF41A">
              <a:alpha val="1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" name="Oval 8"/>
          <p:cNvSpPr>
            <a:spLocks noChangeArrowheads="1"/>
          </p:cNvSpPr>
          <p:nvPr/>
        </p:nvSpPr>
        <p:spPr bwMode="auto">
          <a:xfrm>
            <a:off x="6443663" y="1203325"/>
            <a:ext cx="215900" cy="215900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Oval 9"/>
          <p:cNvSpPr>
            <a:spLocks noChangeArrowheads="1"/>
          </p:cNvSpPr>
          <p:nvPr/>
        </p:nvSpPr>
        <p:spPr bwMode="auto">
          <a:xfrm>
            <a:off x="971550" y="554038"/>
            <a:ext cx="647700" cy="647700"/>
          </a:xfrm>
          <a:prstGeom prst="ellipse">
            <a:avLst/>
          </a:prstGeom>
          <a:solidFill>
            <a:srgbClr val="DD1324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" name="Oval 10"/>
          <p:cNvSpPr>
            <a:spLocks noChangeArrowheads="1"/>
          </p:cNvSpPr>
          <p:nvPr/>
        </p:nvSpPr>
        <p:spPr bwMode="auto">
          <a:xfrm>
            <a:off x="1331913" y="2282825"/>
            <a:ext cx="288925" cy="288925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3" name="Oval 11"/>
          <p:cNvSpPr>
            <a:spLocks noChangeArrowheads="1"/>
          </p:cNvSpPr>
          <p:nvPr/>
        </p:nvSpPr>
        <p:spPr bwMode="auto">
          <a:xfrm>
            <a:off x="1187450" y="1058863"/>
            <a:ext cx="288925" cy="288925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4" name="Oval 12"/>
          <p:cNvSpPr>
            <a:spLocks noChangeArrowheads="1"/>
          </p:cNvSpPr>
          <p:nvPr/>
        </p:nvSpPr>
        <p:spPr bwMode="auto">
          <a:xfrm>
            <a:off x="-136525" y="1851025"/>
            <a:ext cx="280988" cy="288925"/>
          </a:xfrm>
          <a:prstGeom prst="ellipse">
            <a:avLst/>
          </a:prstGeom>
          <a:solidFill>
            <a:srgbClr val="F3C74C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5" name="Oval 13"/>
          <p:cNvSpPr>
            <a:spLocks noChangeArrowheads="1"/>
          </p:cNvSpPr>
          <p:nvPr/>
        </p:nvSpPr>
        <p:spPr bwMode="auto">
          <a:xfrm>
            <a:off x="8675688" y="1490663"/>
            <a:ext cx="647700" cy="647700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" name="Oval 7"/>
          <p:cNvSpPr>
            <a:spLocks noChangeArrowheads="1"/>
          </p:cNvSpPr>
          <p:nvPr/>
        </p:nvSpPr>
        <p:spPr bwMode="auto">
          <a:xfrm>
            <a:off x="3851920" y="698748"/>
            <a:ext cx="514776" cy="514776"/>
          </a:xfrm>
          <a:prstGeom prst="ellipse">
            <a:avLst/>
          </a:prstGeom>
          <a:solidFill>
            <a:srgbClr val="FBF41A">
              <a:alpha val="1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7" name="Oval 8"/>
          <p:cNvSpPr>
            <a:spLocks noChangeArrowheads="1"/>
          </p:cNvSpPr>
          <p:nvPr/>
        </p:nvSpPr>
        <p:spPr bwMode="auto">
          <a:xfrm>
            <a:off x="4386997" y="2475665"/>
            <a:ext cx="215900" cy="215900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" name="矩形 30"/>
          <p:cNvSpPr>
            <a:spLocks noChangeArrowheads="1"/>
          </p:cNvSpPr>
          <p:nvPr/>
        </p:nvSpPr>
        <p:spPr bwMode="auto">
          <a:xfrm>
            <a:off x="6675476" y="2745718"/>
            <a:ext cx="8096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销售部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)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 bwMode="auto">
          <a:xfrm>
            <a:off x="1786655" y="1090930"/>
            <a:ext cx="2319337" cy="3556000"/>
            <a:chOff x="0" y="0"/>
            <a:chExt cx="1461" cy="2240"/>
          </a:xfrm>
        </p:grpSpPr>
        <p:pic>
          <p:nvPicPr>
            <p:cNvPr id="33" name="图片 18435" descr="框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61" cy="2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矩形 33"/>
            <p:cNvSpPr/>
            <p:nvPr/>
          </p:nvSpPr>
          <p:spPr>
            <a:xfrm>
              <a:off x="191" y="176"/>
              <a:ext cx="1004" cy="1448"/>
            </a:xfrm>
            <a:prstGeom prst="rect">
              <a:avLst/>
            </a:prstGeom>
            <a:blipFill rotWithShape="1">
              <a:blip r:embed="rId6"/>
              <a:srcRect/>
              <a:stretch>
                <a:fillRect b="-299"/>
              </a:stretch>
            </a:blipFill>
            <a:ln w="9525">
              <a:noFill/>
              <a:miter/>
            </a:ln>
          </p:spPr>
          <p:txBody>
            <a:bodyPr/>
            <a:lstStyle/>
            <a:p>
              <a:endParaRPr lang="zh-CN" altLang="en-US" noProof="1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repeatCount="indefinite" autoRev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0" presetClass="path" presetSubtype="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2.5E-6 -1.23457E-7 L -0.03298 -1.23457E-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6" presetClass="emph" presetSubtype="0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10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1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8" grpId="0" animBg="1"/>
      <p:bldP spid="9" grpId="0"/>
      <p:bldP spid="10" grpId="0" animBg="1"/>
      <p:bldP spid="13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光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07" y="1121230"/>
            <a:ext cx="3199146" cy="288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10252"/>
          <p:cNvSpPr txBox="1">
            <a:spLocks noChangeArrowheads="1"/>
          </p:cNvSpPr>
          <p:nvPr/>
        </p:nvSpPr>
        <p:spPr bwMode="auto">
          <a:xfrm>
            <a:off x="4379267" y="1707811"/>
            <a:ext cx="13652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zh-CN" sz="4400" dirty="0">
                <a:gradFill rotWithShape="1">
                  <a:gsLst>
                    <a:gs pos="0">
                      <a:srgbClr val="FFFFCC"/>
                    </a:gs>
                    <a:gs pos="100000">
                      <a:srgbClr val="EFD82D"/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方正综艺简体"/>
              </a:rPr>
              <a:t>2016</a:t>
            </a:r>
          </a:p>
        </p:txBody>
      </p:sp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5651500" y="2787650"/>
            <a:ext cx="936625" cy="936625"/>
          </a:xfrm>
          <a:prstGeom prst="ellipse">
            <a:avLst/>
          </a:prstGeom>
          <a:solidFill>
            <a:srgbClr val="FBF41A">
              <a:alpha val="1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" name="矩形 7"/>
          <p:cNvSpPr>
            <a:spLocks noChangeArrowheads="1" noChangeShapeType="1" noTextEdit="1"/>
          </p:cNvSpPr>
          <p:nvPr/>
        </p:nvSpPr>
        <p:spPr bwMode="auto">
          <a:xfrm>
            <a:off x="4491979" y="2653961"/>
            <a:ext cx="1223963" cy="3159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dirty="0" smtClean="0">
                <a:ln w="9525">
                  <a:noFill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EFD82D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最佳</a:t>
            </a:r>
            <a:r>
              <a:rPr lang="zh-CN" altLang="en-US" sz="3600" b="1" dirty="0">
                <a:ln w="9525">
                  <a:noFill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EFD82D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表演</a:t>
            </a: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4491979" y="3004798"/>
            <a:ext cx="20891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dist"/>
            <a:r>
              <a:rPr lang="en-US" altLang="zh-CN" sz="14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HAPPY NEW YEAR</a:t>
            </a: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4495154" y="2361861"/>
            <a:ext cx="1127125" cy="2079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anchor="ctr"/>
          <a:lstStyle/>
          <a:p>
            <a:pPr algn="ctr"/>
            <a:r>
              <a:rPr lang="zh-CN" altLang="en-US" sz="1200" b="1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20000"/>
                    </a:prstClr>
                  </a:outerShdw>
                </a:effectLst>
                <a:ea typeface="微软雅黑" pitchFamily="34" charset="-122"/>
              </a:rPr>
              <a:t>农 历 丙 申 猴 年</a:t>
            </a:r>
            <a:endParaRPr lang="zh-CN" altLang="en-US" sz="1200" b="1" dirty="0">
              <a:solidFill>
                <a:schemeClr val="bg1"/>
              </a:solidFill>
              <a:effectLst>
                <a:outerShdw blurRad="50800" dist="63500" dir="2700000" algn="tl" rotWithShape="0">
                  <a:prstClr val="black">
                    <a:alpha val="20000"/>
                  </a:prstClr>
                </a:outerShdw>
              </a:effectLst>
              <a:ea typeface="微软雅黑" pitchFamily="34" charset="-122"/>
            </a:endParaRPr>
          </a:p>
        </p:txBody>
      </p:sp>
      <p:sp>
        <p:nvSpPr>
          <p:cNvPr id="11" name="任意多边形 10"/>
          <p:cNvSpPr>
            <a:spLocks noEditPoints="1" noChangeArrowheads="1"/>
          </p:cNvSpPr>
          <p:nvPr/>
        </p:nvSpPr>
        <p:spPr bwMode="auto">
          <a:xfrm>
            <a:off x="5956607" y="2133578"/>
            <a:ext cx="439737" cy="430213"/>
          </a:xfrm>
          <a:custGeom>
            <a:avLst/>
            <a:gdLst>
              <a:gd name="T0" fmla="*/ 277 w 277"/>
              <a:gd name="T1" fmla="*/ 182 h 271"/>
              <a:gd name="T2" fmla="*/ 172 w 277"/>
              <a:gd name="T3" fmla="*/ 173 h 271"/>
              <a:gd name="T4" fmla="*/ 130 w 277"/>
              <a:gd name="T5" fmla="*/ 271 h 271"/>
              <a:gd name="T6" fmla="*/ 106 w 277"/>
              <a:gd name="T7" fmla="*/ 168 h 271"/>
              <a:gd name="T8" fmla="*/ 0 w 277"/>
              <a:gd name="T9" fmla="*/ 159 h 271"/>
              <a:gd name="T10" fmla="*/ 90 w 277"/>
              <a:gd name="T11" fmla="*/ 104 h 271"/>
              <a:gd name="T12" fmla="*/ 66 w 277"/>
              <a:gd name="T13" fmla="*/ 0 h 271"/>
              <a:gd name="T14" fmla="*/ 146 w 277"/>
              <a:gd name="T15" fmla="*/ 70 h 271"/>
              <a:gd name="T16" fmla="*/ 238 w 277"/>
              <a:gd name="T17" fmla="*/ 15 h 271"/>
              <a:gd name="T18" fmla="*/ 197 w 277"/>
              <a:gd name="T19" fmla="*/ 113 h 271"/>
              <a:gd name="T20" fmla="*/ 277 w 277"/>
              <a:gd name="T21" fmla="*/ 182 h 271"/>
              <a:gd name="T22" fmla="*/ 78 w 277"/>
              <a:gd name="T23" fmla="*/ 141 h 271"/>
              <a:gd name="T24" fmla="*/ 126 w 277"/>
              <a:gd name="T25" fmla="*/ 145 h 271"/>
              <a:gd name="T26" fmla="*/ 137 w 277"/>
              <a:gd name="T27" fmla="*/ 192 h 271"/>
              <a:gd name="T28" fmla="*/ 155 w 277"/>
              <a:gd name="T29" fmla="*/ 148 h 271"/>
              <a:gd name="T30" fmla="*/ 204 w 277"/>
              <a:gd name="T31" fmla="*/ 151 h 271"/>
              <a:gd name="T32" fmla="*/ 167 w 277"/>
              <a:gd name="T33" fmla="*/ 120 h 271"/>
              <a:gd name="T34" fmla="*/ 186 w 277"/>
              <a:gd name="T35" fmla="*/ 75 h 271"/>
              <a:gd name="T36" fmla="*/ 145 w 277"/>
              <a:gd name="T37" fmla="*/ 101 h 271"/>
              <a:gd name="T38" fmla="*/ 108 w 277"/>
              <a:gd name="T39" fmla="*/ 69 h 271"/>
              <a:gd name="T40" fmla="*/ 118 w 277"/>
              <a:gd name="T41" fmla="*/ 116 h 271"/>
              <a:gd name="T42" fmla="*/ 78 w 277"/>
              <a:gd name="T43" fmla="*/ 141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77" h="271">
                <a:moveTo>
                  <a:pt x="277" y="182"/>
                </a:moveTo>
                <a:lnTo>
                  <a:pt x="172" y="173"/>
                </a:lnTo>
                <a:lnTo>
                  <a:pt x="130" y="271"/>
                </a:lnTo>
                <a:lnTo>
                  <a:pt x="106" y="168"/>
                </a:lnTo>
                <a:lnTo>
                  <a:pt x="0" y="159"/>
                </a:lnTo>
                <a:lnTo>
                  <a:pt x="90" y="104"/>
                </a:lnTo>
                <a:lnTo>
                  <a:pt x="66" y="0"/>
                </a:lnTo>
                <a:lnTo>
                  <a:pt x="146" y="70"/>
                </a:lnTo>
                <a:lnTo>
                  <a:pt x="238" y="15"/>
                </a:lnTo>
                <a:lnTo>
                  <a:pt x="197" y="113"/>
                </a:lnTo>
                <a:lnTo>
                  <a:pt x="277" y="182"/>
                </a:lnTo>
                <a:close/>
                <a:moveTo>
                  <a:pt x="78" y="141"/>
                </a:moveTo>
                <a:lnTo>
                  <a:pt x="126" y="145"/>
                </a:lnTo>
                <a:lnTo>
                  <a:pt x="137" y="192"/>
                </a:lnTo>
                <a:lnTo>
                  <a:pt x="155" y="148"/>
                </a:lnTo>
                <a:lnTo>
                  <a:pt x="204" y="151"/>
                </a:lnTo>
                <a:lnTo>
                  <a:pt x="167" y="120"/>
                </a:lnTo>
                <a:lnTo>
                  <a:pt x="186" y="75"/>
                </a:lnTo>
                <a:lnTo>
                  <a:pt x="145" y="101"/>
                </a:lnTo>
                <a:lnTo>
                  <a:pt x="108" y="69"/>
                </a:lnTo>
                <a:lnTo>
                  <a:pt x="118" y="116"/>
                </a:lnTo>
                <a:lnTo>
                  <a:pt x="78" y="141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100000">
                <a:srgbClr val="EFD82D"/>
              </a:gs>
            </a:gsLst>
            <a:lin ang="5400000" scaled="1"/>
          </a:gra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2" name="任意多边形 11"/>
          <p:cNvSpPr>
            <a:spLocks noEditPoints="1" noChangeArrowheads="1"/>
          </p:cNvSpPr>
          <p:nvPr/>
        </p:nvSpPr>
        <p:spPr bwMode="auto">
          <a:xfrm>
            <a:off x="6540807" y="2149771"/>
            <a:ext cx="138112" cy="133350"/>
          </a:xfrm>
          <a:custGeom>
            <a:avLst/>
            <a:gdLst>
              <a:gd name="T0" fmla="*/ 68 w 87"/>
              <a:gd name="T1" fmla="*/ 84 h 84"/>
              <a:gd name="T2" fmla="*/ 41 w 87"/>
              <a:gd name="T3" fmla="*/ 62 h 84"/>
              <a:gd name="T4" fmla="*/ 13 w 87"/>
              <a:gd name="T5" fmla="*/ 80 h 84"/>
              <a:gd name="T6" fmla="*/ 26 w 87"/>
              <a:gd name="T7" fmla="*/ 49 h 84"/>
              <a:gd name="T8" fmla="*/ 0 w 87"/>
              <a:gd name="T9" fmla="*/ 28 h 84"/>
              <a:gd name="T10" fmla="*/ 34 w 87"/>
              <a:gd name="T11" fmla="*/ 30 h 84"/>
              <a:gd name="T12" fmla="*/ 46 w 87"/>
              <a:gd name="T13" fmla="*/ 0 h 84"/>
              <a:gd name="T14" fmla="*/ 54 w 87"/>
              <a:gd name="T15" fmla="*/ 31 h 84"/>
              <a:gd name="T16" fmla="*/ 87 w 87"/>
              <a:gd name="T17" fmla="*/ 34 h 84"/>
              <a:gd name="T18" fmla="*/ 59 w 87"/>
              <a:gd name="T19" fmla="*/ 52 h 84"/>
              <a:gd name="T20" fmla="*/ 68 w 87"/>
              <a:gd name="T21" fmla="*/ 84 h 84"/>
              <a:gd name="T22" fmla="*/ 23 w 87"/>
              <a:gd name="T23" fmla="*/ 36 h 84"/>
              <a:gd name="T24" fmla="*/ 35 w 87"/>
              <a:gd name="T25" fmla="*/ 47 h 84"/>
              <a:gd name="T26" fmla="*/ 30 w 87"/>
              <a:gd name="T27" fmla="*/ 61 h 84"/>
              <a:gd name="T28" fmla="*/ 42 w 87"/>
              <a:gd name="T29" fmla="*/ 53 h 84"/>
              <a:gd name="T30" fmla="*/ 54 w 87"/>
              <a:gd name="T31" fmla="*/ 62 h 84"/>
              <a:gd name="T32" fmla="*/ 50 w 87"/>
              <a:gd name="T33" fmla="*/ 48 h 84"/>
              <a:gd name="T34" fmla="*/ 63 w 87"/>
              <a:gd name="T35" fmla="*/ 39 h 84"/>
              <a:gd name="T36" fmla="*/ 48 w 87"/>
              <a:gd name="T37" fmla="*/ 39 h 84"/>
              <a:gd name="T38" fmla="*/ 44 w 87"/>
              <a:gd name="T39" fmla="*/ 24 h 84"/>
              <a:gd name="T40" fmla="*/ 39 w 87"/>
              <a:gd name="T41" fmla="*/ 38 h 84"/>
              <a:gd name="T42" fmla="*/ 23 w 87"/>
              <a:gd name="T43" fmla="*/ 36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7" h="84">
                <a:moveTo>
                  <a:pt x="68" y="84"/>
                </a:moveTo>
                <a:lnTo>
                  <a:pt x="41" y="62"/>
                </a:lnTo>
                <a:lnTo>
                  <a:pt x="13" y="80"/>
                </a:lnTo>
                <a:lnTo>
                  <a:pt x="26" y="49"/>
                </a:lnTo>
                <a:lnTo>
                  <a:pt x="0" y="28"/>
                </a:lnTo>
                <a:lnTo>
                  <a:pt x="34" y="30"/>
                </a:lnTo>
                <a:lnTo>
                  <a:pt x="46" y="0"/>
                </a:lnTo>
                <a:lnTo>
                  <a:pt x="54" y="31"/>
                </a:lnTo>
                <a:lnTo>
                  <a:pt x="87" y="34"/>
                </a:lnTo>
                <a:lnTo>
                  <a:pt x="59" y="52"/>
                </a:lnTo>
                <a:lnTo>
                  <a:pt x="68" y="84"/>
                </a:lnTo>
                <a:close/>
                <a:moveTo>
                  <a:pt x="23" y="36"/>
                </a:moveTo>
                <a:lnTo>
                  <a:pt x="35" y="47"/>
                </a:lnTo>
                <a:lnTo>
                  <a:pt x="30" y="61"/>
                </a:lnTo>
                <a:lnTo>
                  <a:pt x="42" y="53"/>
                </a:lnTo>
                <a:lnTo>
                  <a:pt x="54" y="62"/>
                </a:lnTo>
                <a:lnTo>
                  <a:pt x="50" y="48"/>
                </a:lnTo>
                <a:lnTo>
                  <a:pt x="63" y="39"/>
                </a:lnTo>
                <a:lnTo>
                  <a:pt x="48" y="39"/>
                </a:lnTo>
                <a:lnTo>
                  <a:pt x="44" y="24"/>
                </a:lnTo>
                <a:lnTo>
                  <a:pt x="39" y="38"/>
                </a:lnTo>
                <a:lnTo>
                  <a:pt x="23" y="36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100000">
                <a:srgbClr val="EFD82D"/>
              </a:gs>
            </a:gsLst>
            <a:lin ang="5400000" scaled="1"/>
          </a:gra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5890616" y="2699998"/>
            <a:ext cx="809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华文仿宋" pitchFamily="2" charset="-122"/>
                <a:ea typeface="微软雅黑" pitchFamily="34" charset="-122"/>
              </a:rPr>
              <a:t>凯瑟琳</a:t>
            </a:r>
            <a:endParaRPr lang="zh-CN" altLang="en-US" b="1" dirty="0">
              <a:solidFill>
                <a:schemeClr val="bg1"/>
              </a:solidFill>
              <a:latin typeface="华文仿宋" pitchFamily="2" charset="-122"/>
              <a:ea typeface="微软雅黑" pitchFamily="34" charset="-122"/>
            </a:endParaRPr>
          </a:p>
        </p:txBody>
      </p:sp>
      <p:pic>
        <p:nvPicPr>
          <p:cNvPr id="15" name="Picture 2" descr="E:\稻壳模板\ppt\2016.1\【绽放梦想】大气年终颁奖典礼模板\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0538"/>
            <a:ext cx="914400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3"/>
          <p:cNvSpPr>
            <a:spLocks noChangeArrowheads="1"/>
          </p:cNvSpPr>
          <p:nvPr/>
        </p:nvSpPr>
        <p:spPr bwMode="auto">
          <a:xfrm>
            <a:off x="323850" y="3795713"/>
            <a:ext cx="1873250" cy="1873250"/>
          </a:xfrm>
          <a:prstGeom prst="ellipse">
            <a:avLst/>
          </a:prstGeom>
          <a:solidFill>
            <a:srgbClr val="DD1324">
              <a:alpha val="1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" name="Oval 4"/>
          <p:cNvSpPr>
            <a:spLocks noChangeArrowheads="1"/>
          </p:cNvSpPr>
          <p:nvPr/>
        </p:nvSpPr>
        <p:spPr bwMode="auto">
          <a:xfrm>
            <a:off x="1835150" y="3795713"/>
            <a:ext cx="854075" cy="854075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Oval 5"/>
          <p:cNvSpPr>
            <a:spLocks noChangeArrowheads="1"/>
          </p:cNvSpPr>
          <p:nvPr/>
        </p:nvSpPr>
        <p:spPr bwMode="auto">
          <a:xfrm>
            <a:off x="5292080" y="4515172"/>
            <a:ext cx="384175" cy="384175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" name="Oval 7"/>
          <p:cNvSpPr>
            <a:spLocks noChangeArrowheads="1"/>
          </p:cNvSpPr>
          <p:nvPr/>
        </p:nvSpPr>
        <p:spPr bwMode="auto">
          <a:xfrm>
            <a:off x="6156325" y="1058863"/>
            <a:ext cx="384175" cy="384175"/>
          </a:xfrm>
          <a:prstGeom prst="ellipse">
            <a:avLst/>
          </a:prstGeom>
          <a:solidFill>
            <a:srgbClr val="FBF41A">
              <a:alpha val="1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" name="Oval 8"/>
          <p:cNvSpPr>
            <a:spLocks noChangeArrowheads="1"/>
          </p:cNvSpPr>
          <p:nvPr/>
        </p:nvSpPr>
        <p:spPr bwMode="auto">
          <a:xfrm>
            <a:off x="6443663" y="1203325"/>
            <a:ext cx="215900" cy="215900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Oval 9"/>
          <p:cNvSpPr>
            <a:spLocks noChangeArrowheads="1"/>
          </p:cNvSpPr>
          <p:nvPr/>
        </p:nvSpPr>
        <p:spPr bwMode="auto">
          <a:xfrm>
            <a:off x="971550" y="554038"/>
            <a:ext cx="647700" cy="647700"/>
          </a:xfrm>
          <a:prstGeom prst="ellipse">
            <a:avLst/>
          </a:prstGeom>
          <a:solidFill>
            <a:srgbClr val="DD1324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" name="Oval 10"/>
          <p:cNvSpPr>
            <a:spLocks noChangeArrowheads="1"/>
          </p:cNvSpPr>
          <p:nvPr/>
        </p:nvSpPr>
        <p:spPr bwMode="auto">
          <a:xfrm>
            <a:off x="1331913" y="2282825"/>
            <a:ext cx="288925" cy="288925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3" name="Oval 11"/>
          <p:cNvSpPr>
            <a:spLocks noChangeArrowheads="1"/>
          </p:cNvSpPr>
          <p:nvPr/>
        </p:nvSpPr>
        <p:spPr bwMode="auto">
          <a:xfrm>
            <a:off x="1187450" y="1058863"/>
            <a:ext cx="288925" cy="288925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4" name="Oval 12"/>
          <p:cNvSpPr>
            <a:spLocks noChangeArrowheads="1"/>
          </p:cNvSpPr>
          <p:nvPr/>
        </p:nvSpPr>
        <p:spPr bwMode="auto">
          <a:xfrm>
            <a:off x="-136525" y="1851025"/>
            <a:ext cx="280988" cy="288925"/>
          </a:xfrm>
          <a:prstGeom prst="ellipse">
            <a:avLst/>
          </a:prstGeom>
          <a:solidFill>
            <a:srgbClr val="F3C74C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5" name="Oval 13"/>
          <p:cNvSpPr>
            <a:spLocks noChangeArrowheads="1"/>
          </p:cNvSpPr>
          <p:nvPr/>
        </p:nvSpPr>
        <p:spPr bwMode="auto">
          <a:xfrm>
            <a:off x="8675688" y="1490663"/>
            <a:ext cx="647700" cy="647700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" name="Oval 7"/>
          <p:cNvSpPr>
            <a:spLocks noChangeArrowheads="1"/>
          </p:cNvSpPr>
          <p:nvPr/>
        </p:nvSpPr>
        <p:spPr bwMode="auto">
          <a:xfrm>
            <a:off x="3851920" y="698748"/>
            <a:ext cx="514776" cy="514776"/>
          </a:xfrm>
          <a:prstGeom prst="ellipse">
            <a:avLst/>
          </a:prstGeom>
          <a:solidFill>
            <a:srgbClr val="FBF41A">
              <a:alpha val="1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7" name="Oval 8"/>
          <p:cNvSpPr>
            <a:spLocks noChangeArrowheads="1"/>
          </p:cNvSpPr>
          <p:nvPr/>
        </p:nvSpPr>
        <p:spPr bwMode="auto">
          <a:xfrm>
            <a:off x="4386997" y="2475665"/>
            <a:ext cx="215900" cy="215900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" name="矩形 30"/>
          <p:cNvSpPr>
            <a:spLocks noChangeArrowheads="1"/>
          </p:cNvSpPr>
          <p:nvPr/>
        </p:nvSpPr>
        <p:spPr bwMode="auto">
          <a:xfrm>
            <a:off x="6675476" y="2745718"/>
            <a:ext cx="8096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客服部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)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5" name="组合 34"/>
          <p:cNvGrpSpPr/>
          <p:nvPr/>
        </p:nvGrpSpPr>
        <p:grpSpPr bwMode="auto">
          <a:xfrm>
            <a:off x="1789971" y="1087257"/>
            <a:ext cx="2319337" cy="3556000"/>
            <a:chOff x="0" y="0"/>
            <a:chExt cx="1461" cy="2240"/>
          </a:xfrm>
        </p:grpSpPr>
        <p:pic>
          <p:nvPicPr>
            <p:cNvPr id="36" name="图片 19464" descr="框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61" cy="2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矩形 36"/>
            <p:cNvSpPr/>
            <p:nvPr/>
          </p:nvSpPr>
          <p:spPr>
            <a:xfrm>
              <a:off x="191" y="176"/>
              <a:ext cx="1004" cy="1448"/>
            </a:xfrm>
            <a:prstGeom prst="rect">
              <a:avLst/>
            </a:prstGeom>
            <a:blipFill rotWithShape="1">
              <a:blip r:embed="rId5"/>
              <a:srcRect/>
              <a:stretch>
                <a:fillRect b="-299"/>
              </a:stretch>
            </a:blipFill>
            <a:ln w="9525">
              <a:noFill/>
              <a:miter/>
            </a:ln>
          </p:spPr>
          <p:txBody>
            <a:bodyPr/>
            <a:lstStyle/>
            <a:p>
              <a:endParaRPr lang="zh-CN" altLang="en-US" noProof="1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repeatCount="indefinite" autoRev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0" presetClass="path" presetSubtype="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2.5E-6 -1.23457E-7 L -0.03298 -1.23457E-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6" presetClass="emph" presetSubtype="0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10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1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8" grpId="0" animBg="1"/>
      <p:bldP spid="9" grpId="0"/>
      <p:bldP spid="10" grpId="0" animBg="1"/>
      <p:bldP spid="13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5651500" y="2787650"/>
            <a:ext cx="936625" cy="936625"/>
          </a:xfrm>
          <a:prstGeom prst="ellipse">
            <a:avLst/>
          </a:prstGeom>
          <a:solidFill>
            <a:srgbClr val="FBF41A">
              <a:alpha val="1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24" name="图片 23" descr="光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1399778"/>
            <a:ext cx="5184576" cy="46833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7653" y="3254781"/>
            <a:ext cx="5232499" cy="49244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600" b="1" dirty="0" smtClean="0">
                <a:ln w="6350">
                  <a:noFill/>
                </a:ln>
                <a:solidFill>
                  <a:prstClr val="white"/>
                </a:solidFill>
                <a:effectLst>
                  <a:outerShdw blurRad="50800" dist="63500" dir="2700000" algn="tl" rotWithShape="0">
                    <a:prstClr val="black">
                      <a:alpha val="2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恭祝大家新年快乐</a:t>
            </a:r>
            <a:r>
              <a:rPr lang="en-US" altLang="zh-CN" sz="2600" b="1" dirty="0" smtClean="0">
                <a:ln w="6350">
                  <a:noFill/>
                </a:ln>
                <a:solidFill>
                  <a:prstClr val="white"/>
                </a:solidFill>
                <a:effectLst>
                  <a:outerShdw blurRad="50800" dist="63500" dir="2700000" algn="tl" rotWithShape="0">
                    <a:prstClr val="black">
                      <a:alpha val="2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·</a:t>
            </a:r>
            <a:r>
              <a:rPr lang="zh-CN" altLang="en-US" sz="2600" b="1" dirty="0" smtClean="0">
                <a:ln w="6350">
                  <a:noFill/>
                </a:ln>
                <a:solidFill>
                  <a:prstClr val="white"/>
                </a:solidFill>
                <a:effectLst>
                  <a:outerShdw blurRad="50800" dist="63500" dir="2700000" algn="tl" rotWithShape="0">
                    <a:prstClr val="black">
                      <a:alpha val="2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万事如意</a:t>
            </a:r>
            <a:endParaRPr lang="zh-CN" altLang="en-US" sz="2600" b="1" dirty="0">
              <a:ln w="6350">
                <a:noFill/>
              </a:ln>
              <a:solidFill>
                <a:prstClr val="white"/>
              </a:solidFill>
              <a:effectLst>
                <a:outerShdw blurRad="50800" dist="63500" dir="2700000" algn="tl" rotWithShape="0">
                  <a:prstClr val="black">
                    <a:alpha val="20000"/>
                  </a:prst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6" name="Picture 2" descr="E:\稻壳模板\ppt\2016.1\【绽放梦想】大气年终颁奖典礼模板\模板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54" y="1041821"/>
            <a:ext cx="5349156" cy="2351420"/>
          </a:xfrm>
          <a:prstGeom prst="rect">
            <a:avLst/>
          </a:prstGeom>
          <a:ln>
            <a:noFill/>
          </a:ln>
          <a:effectLst>
            <a:outerShdw blurRad="1905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0598" y="2516222"/>
            <a:ext cx="2111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突破</a:t>
            </a:r>
            <a:r>
              <a:rPr lang="en-US" altLang="zh-CN" sz="140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2017</a:t>
            </a:r>
            <a:r>
              <a:rPr lang="zh-CN" altLang="en-US" sz="1400" dirty="0" smtClean="0">
                <a:solidFill>
                  <a:prstClr val="white"/>
                </a:solidFill>
              </a:rPr>
              <a:t>◎</a:t>
            </a:r>
            <a:r>
              <a:rPr lang="zh-CN" altLang="en-US" sz="140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勇敢前行</a:t>
            </a:r>
            <a:endParaRPr lang="zh-CN" altLang="en-US" sz="14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707653" y="2821473"/>
            <a:ext cx="1995487" cy="0"/>
          </a:xfrm>
          <a:prstGeom prst="line">
            <a:avLst/>
          </a:prstGeom>
          <a:ln w="6350">
            <a:solidFill>
              <a:schemeClr val="bg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7172" y="2807949"/>
            <a:ext cx="2077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05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HAPPY NEW YEAR</a:t>
            </a:r>
            <a:endParaRPr lang="zh-CN" altLang="en-US" sz="105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Oval 3"/>
          <p:cNvSpPr>
            <a:spLocks noChangeArrowheads="1"/>
          </p:cNvSpPr>
          <p:nvPr/>
        </p:nvSpPr>
        <p:spPr bwMode="auto">
          <a:xfrm>
            <a:off x="323850" y="3795713"/>
            <a:ext cx="1873250" cy="1873250"/>
          </a:xfrm>
          <a:prstGeom prst="ellipse">
            <a:avLst/>
          </a:prstGeom>
          <a:solidFill>
            <a:srgbClr val="DD1324">
              <a:alpha val="1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1835150" y="3795713"/>
            <a:ext cx="854075" cy="854075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5292080" y="4515172"/>
            <a:ext cx="384175" cy="384175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6156325" y="1058863"/>
            <a:ext cx="384175" cy="384175"/>
          </a:xfrm>
          <a:prstGeom prst="ellipse">
            <a:avLst/>
          </a:prstGeom>
          <a:solidFill>
            <a:srgbClr val="FBF41A">
              <a:alpha val="1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6443663" y="1203325"/>
            <a:ext cx="215900" cy="215900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" name="Oval 9"/>
          <p:cNvSpPr>
            <a:spLocks noChangeArrowheads="1"/>
          </p:cNvSpPr>
          <p:nvPr/>
        </p:nvSpPr>
        <p:spPr bwMode="auto">
          <a:xfrm>
            <a:off x="971550" y="554038"/>
            <a:ext cx="647700" cy="647700"/>
          </a:xfrm>
          <a:prstGeom prst="ellipse">
            <a:avLst/>
          </a:prstGeom>
          <a:solidFill>
            <a:srgbClr val="DD1324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" name="Oval 10"/>
          <p:cNvSpPr>
            <a:spLocks noChangeArrowheads="1"/>
          </p:cNvSpPr>
          <p:nvPr/>
        </p:nvSpPr>
        <p:spPr bwMode="auto">
          <a:xfrm>
            <a:off x="1331913" y="2282825"/>
            <a:ext cx="288925" cy="288925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" name="Oval 11"/>
          <p:cNvSpPr>
            <a:spLocks noChangeArrowheads="1"/>
          </p:cNvSpPr>
          <p:nvPr/>
        </p:nvSpPr>
        <p:spPr bwMode="auto">
          <a:xfrm>
            <a:off x="1187450" y="1058863"/>
            <a:ext cx="288925" cy="288925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" name="Oval 12"/>
          <p:cNvSpPr>
            <a:spLocks noChangeArrowheads="1"/>
          </p:cNvSpPr>
          <p:nvPr/>
        </p:nvSpPr>
        <p:spPr bwMode="auto">
          <a:xfrm>
            <a:off x="-136525" y="1851025"/>
            <a:ext cx="280988" cy="288925"/>
          </a:xfrm>
          <a:prstGeom prst="ellipse">
            <a:avLst/>
          </a:prstGeom>
          <a:solidFill>
            <a:srgbClr val="F3C74C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1" name="Oval 13"/>
          <p:cNvSpPr>
            <a:spLocks noChangeArrowheads="1"/>
          </p:cNvSpPr>
          <p:nvPr/>
        </p:nvSpPr>
        <p:spPr bwMode="auto">
          <a:xfrm>
            <a:off x="8675688" y="1490663"/>
            <a:ext cx="647700" cy="647700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2" name="Oval 7"/>
          <p:cNvSpPr>
            <a:spLocks noChangeArrowheads="1"/>
          </p:cNvSpPr>
          <p:nvPr/>
        </p:nvSpPr>
        <p:spPr bwMode="auto">
          <a:xfrm>
            <a:off x="3851920" y="698748"/>
            <a:ext cx="514776" cy="514776"/>
          </a:xfrm>
          <a:prstGeom prst="ellipse">
            <a:avLst/>
          </a:prstGeom>
          <a:solidFill>
            <a:srgbClr val="FBF41A">
              <a:alpha val="1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3" name="Oval 8"/>
          <p:cNvSpPr>
            <a:spLocks noChangeArrowheads="1"/>
          </p:cNvSpPr>
          <p:nvPr/>
        </p:nvSpPr>
        <p:spPr bwMode="auto">
          <a:xfrm>
            <a:off x="4580549" y="1706860"/>
            <a:ext cx="215900" cy="215900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" presetClass="emph" presetSubtype="0" repeatCount="indefinite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9" dur="100" fill="hold"/>
                                        <p:tgtEl>
                                          <p:spTgt spid="2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0" presetClass="path" presetSubtype="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2.5E-6 -1.23457E-7 L -0.03298 -1.23457E-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0" grpId="0" animBg="1"/>
      <p:bldP spid="4" grpId="0"/>
      <p:bldP spid="9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029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06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87" y="951086"/>
            <a:ext cx="3908425" cy="3530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 descr="huat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11225"/>
            <a:ext cx="5113586" cy="37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4102"/>
          <p:cNvSpPr txBox="1">
            <a:spLocks noChangeArrowheads="1"/>
          </p:cNvSpPr>
          <p:nvPr/>
        </p:nvSpPr>
        <p:spPr bwMode="auto">
          <a:xfrm>
            <a:off x="3369642" y="1712912"/>
            <a:ext cx="17351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  <a:buFont typeface="Arial" pitchFamily="34" charset="0"/>
            </a:pPr>
            <a:r>
              <a:rPr lang="en-US" altLang="zh-CN" sz="5400" dirty="0" smtClean="0">
                <a:gradFill rotWithShape="1">
                  <a:gsLst>
                    <a:gs pos="0">
                      <a:srgbClr val="FFFFCC"/>
                    </a:gs>
                    <a:gs pos="100000">
                      <a:srgbClr val="EFD82D"/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方正综艺简体"/>
              </a:rPr>
              <a:t>2016</a:t>
            </a:r>
            <a:endParaRPr lang="en-US" altLang="zh-CN" sz="5400" dirty="0">
              <a:gradFill rotWithShape="1">
                <a:gsLst>
                  <a:gs pos="0">
                    <a:srgbClr val="FFFFCC"/>
                  </a:gs>
                  <a:gs pos="100000">
                    <a:srgbClr val="EFD82D"/>
                  </a:gs>
                </a:gsLst>
                <a:lin ang="5400000" scaled="1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  <a:ea typeface="方正综艺简体"/>
            </a:endParaRPr>
          </a:p>
        </p:txBody>
      </p:sp>
      <p:sp>
        <p:nvSpPr>
          <p:cNvPr id="4" name="矩形 3"/>
          <p:cNvSpPr>
            <a:spLocks noChangeArrowheads="1" noChangeShapeType="1" noTextEdit="1"/>
          </p:cNvSpPr>
          <p:nvPr/>
        </p:nvSpPr>
        <p:spPr bwMode="auto">
          <a:xfrm>
            <a:off x="5087317" y="1858962"/>
            <a:ext cx="2281237" cy="5873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dirty="0">
                <a:ln w="9525">
                  <a:noFill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EFD82D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新年致辞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5063504" y="2447924"/>
            <a:ext cx="23082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HAPPY NEW YEAR</a:t>
            </a:r>
            <a:endParaRPr lang="en-US" altLang="zh-CN" sz="2100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3479179" y="2508525"/>
            <a:ext cx="1509713" cy="2079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anchor="ctr"/>
          <a:lstStyle/>
          <a:p>
            <a:pPr algn="ctr"/>
            <a:r>
              <a:rPr lang="zh-CN" altLang="en-US" sz="1200" b="1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20000"/>
                    </a:prstClr>
                  </a:outerShdw>
                </a:effectLst>
                <a:ea typeface="微软雅黑" pitchFamily="34" charset="-122"/>
              </a:rPr>
              <a:t>农   历   丙   申   猴   年</a:t>
            </a:r>
            <a:endParaRPr lang="zh-CN" altLang="en-US" sz="1200" b="1" dirty="0">
              <a:solidFill>
                <a:schemeClr val="bg1"/>
              </a:solidFill>
              <a:effectLst>
                <a:outerShdw blurRad="50800" dist="63500" dir="2700000" algn="tl" rotWithShape="0">
                  <a:prstClr val="black">
                    <a:alpha val="20000"/>
                  </a:prstClr>
                </a:outerShdw>
              </a:effectLst>
              <a:ea typeface="微软雅黑" pitchFamily="34" charset="-122"/>
            </a:endParaRPr>
          </a:p>
        </p:txBody>
      </p:sp>
      <p:sp>
        <p:nvSpPr>
          <p:cNvPr id="8" name="任意多边形 7"/>
          <p:cNvSpPr>
            <a:spLocks noEditPoints="1" noChangeArrowheads="1"/>
          </p:cNvSpPr>
          <p:nvPr/>
        </p:nvSpPr>
        <p:spPr bwMode="auto">
          <a:xfrm>
            <a:off x="7130429" y="2682874"/>
            <a:ext cx="969963" cy="411163"/>
          </a:xfrm>
          <a:custGeom>
            <a:avLst/>
            <a:gdLst>
              <a:gd name="T0" fmla="*/ 391 w 521"/>
              <a:gd name="T1" fmla="*/ 159 h 221"/>
              <a:gd name="T2" fmla="*/ 411 w 521"/>
              <a:gd name="T3" fmla="*/ 134 h 221"/>
              <a:gd name="T4" fmla="*/ 402 w 521"/>
              <a:gd name="T5" fmla="*/ 109 h 221"/>
              <a:gd name="T6" fmla="*/ 397 w 521"/>
              <a:gd name="T7" fmla="*/ 127 h 221"/>
              <a:gd name="T8" fmla="*/ 379 w 521"/>
              <a:gd name="T9" fmla="*/ 107 h 221"/>
              <a:gd name="T10" fmla="*/ 424 w 521"/>
              <a:gd name="T11" fmla="*/ 121 h 221"/>
              <a:gd name="T12" fmla="*/ 391 w 521"/>
              <a:gd name="T13" fmla="*/ 159 h 221"/>
              <a:gd name="T14" fmla="*/ 391 w 521"/>
              <a:gd name="T15" fmla="*/ 159 h 221"/>
              <a:gd name="T16" fmla="*/ 512 w 521"/>
              <a:gd name="T17" fmla="*/ 103 h 221"/>
              <a:gd name="T18" fmla="*/ 488 w 521"/>
              <a:gd name="T19" fmla="*/ 75 h 221"/>
              <a:gd name="T20" fmla="*/ 438 w 521"/>
              <a:gd name="T21" fmla="*/ 84 h 221"/>
              <a:gd name="T22" fmla="*/ 387 w 521"/>
              <a:gd name="T23" fmla="*/ 74 h 221"/>
              <a:gd name="T24" fmla="*/ 413 w 521"/>
              <a:gd name="T25" fmla="*/ 39 h 221"/>
              <a:gd name="T26" fmla="*/ 416 w 521"/>
              <a:gd name="T27" fmla="*/ 71 h 221"/>
              <a:gd name="T28" fmla="*/ 403 w 521"/>
              <a:gd name="T29" fmla="*/ 62 h 221"/>
              <a:gd name="T30" fmla="*/ 413 w 521"/>
              <a:gd name="T31" fmla="*/ 59 h 221"/>
              <a:gd name="T32" fmla="*/ 399 w 521"/>
              <a:gd name="T33" fmla="*/ 56 h 221"/>
              <a:gd name="T34" fmla="*/ 403 w 521"/>
              <a:gd name="T35" fmla="*/ 77 h 221"/>
              <a:gd name="T36" fmla="*/ 444 w 521"/>
              <a:gd name="T37" fmla="*/ 61 h 221"/>
              <a:gd name="T38" fmla="*/ 420 w 521"/>
              <a:gd name="T39" fmla="*/ 25 h 221"/>
              <a:gd name="T40" fmla="*/ 402 w 521"/>
              <a:gd name="T41" fmla="*/ 9 h 221"/>
              <a:gd name="T42" fmla="*/ 362 w 521"/>
              <a:gd name="T43" fmla="*/ 34 h 221"/>
              <a:gd name="T44" fmla="*/ 326 w 521"/>
              <a:gd name="T45" fmla="*/ 51 h 221"/>
              <a:gd name="T46" fmla="*/ 362 w 521"/>
              <a:gd name="T47" fmla="*/ 71 h 221"/>
              <a:gd name="T48" fmla="*/ 378 w 521"/>
              <a:gd name="T49" fmla="*/ 86 h 221"/>
              <a:gd name="T50" fmla="*/ 360 w 521"/>
              <a:gd name="T51" fmla="*/ 95 h 221"/>
              <a:gd name="T52" fmla="*/ 320 w 521"/>
              <a:gd name="T53" fmla="*/ 75 h 221"/>
              <a:gd name="T54" fmla="*/ 317 w 521"/>
              <a:gd name="T55" fmla="*/ 54 h 221"/>
              <a:gd name="T56" fmla="*/ 270 w 521"/>
              <a:gd name="T57" fmla="*/ 38 h 221"/>
              <a:gd name="T58" fmla="*/ 276 w 521"/>
              <a:gd name="T59" fmla="*/ 74 h 221"/>
              <a:gd name="T60" fmla="*/ 301 w 521"/>
              <a:gd name="T61" fmla="*/ 57 h 221"/>
              <a:gd name="T62" fmla="*/ 296 w 521"/>
              <a:gd name="T63" fmla="*/ 85 h 221"/>
              <a:gd name="T64" fmla="*/ 228 w 521"/>
              <a:gd name="T65" fmla="*/ 77 h 221"/>
              <a:gd name="T66" fmla="*/ 164 w 521"/>
              <a:gd name="T67" fmla="*/ 67 h 221"/>
              <a:gd name="T68" fmla="*/ 234 w 521"/>
              <a:gd name="T69" fmla="*/ 91 h 221"/>
              <a:gd name="T70" fmla="*/ 286 w 521"/>
              <a:gd name="T71" fmla="*/ 108 h 221"/>
              <a:gd name="T72" fmla="*/ 320 w 521"/>
              <a:gd name="T73" fmla="*/ 146 h 221"/>
              <a:gd name="T74" fmla="*/ 339 w 521"/>
              <a:gd name="T75" fmla="*/ 113 h 221"/>
              <a:gd name="T76" fmla="*/ 327 w 521"/>
              <a:gd name="T77" fmla="*/ 125 h 221"/>
              <a:gd name="T78" fmla="*/ 319 w 521"/>
              <a:gd name="T79" fmla="*/ 101 h 221"/>
              <a:gd name="T80" fmla="*/ 349 w 521"/>
              <a:gd name="T81" fmla="*/ 105 h 221"/>
              <a:gd name="T82" fmla="*/ 351 w 521"/>
              <a:gd name="T83" fmla="*/ 157 h 221"/>
              <a:gd name="T84" fmla="*/ 274 w 521"/>
              <a:gd name="T85" fmla="*/ 144 h 221"/>
              <a:gd name="T86" fmla="*/ 126 w 521"/>
              <a:gd name="T87" fmla="*/ 75 h 221"/>
              <a:gd name="T88" fmla="*/ 2 w 521"/>
              <a:gd name="T89" fmla="*/ 150 h 221"/>
              <a:gd name="T90" fmla="*/ 114 w 521"/>
              <a:gd name="T91" fmla="*/ 86 h 221"/>
              <a:gd name="T92" fmla="*/ 246 w 521"/>
              <a:gd name="T93" fmla="*/ 148 h 221"/>
              <a:gd name="T94" fmla="*/ 329 w 521"/>
              <a:gd name="T95" fmla="*/ 203 h 221"/>
              <a:gd name="T96" fmla="*/ 428 w 521"/>
              <a:gd name="T97" fmla="*/ 158 h 221"/>
              <a:gd name="T98" fmla="*/ 460 w 521"/>
              <a:gd name="T99" fmla="*/ 106 h 221"/>
              <a:gd name="T100" fmla="*/ 498 w 521"/>
              <a:gd name="T101" fmla="*/ 114 h 221"/>
              <a:gd name="T102" fmla="*/ 478 w 521"/>
              <a:gd name="T103" fmla="*/ 125 h 221"/>
              <a:gd name="T104" fmla="*/ 484 w 521"/>
              <a:gd name="T105" fmla="*/ 112 h 221"/>
              <a:gd name="T106" fmla="*/ 467 w 521"/>
              <a:gd name="T107" fmla="*/ 116 h 221"/>
              <a:gd name="T108" fmla="*/ 490 w 521"/>
              <a:gd name="T109" fmla="*/ 146 h 221"/>
              <a:gd name="T110" fmla="*/ 509 w 521"/>
              <a:gd name="T111" fmla="*/ 107 h 221"/>
              <a:gd name="T112" fmla="*/ 512 w 521"/>
              <a:gd name="T113" fmla="*/ 103 h 221"/>
              <a:gd name="T114" fmla="*/ 509 w 521"/>
              <a:gd name="T115" fmla="*/ 107 h 221"/>
              <a:gd name="T116" fmla="*/ 512 w 521"/>
              <a:gd name="T117" fmla="*/ 103 h 221"/>
              <a:gd name="T118" fmla="*/ 509 w 521"/>
              <a:gd name="T119" fmla="*/ 107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21" h="221">
                <a:moveTo>
                  <a:pt x="391" y="159"/>
                </a:moveTo>
                <a:cubicBezTo>
                  <a:pt x="389" y="159"/>
                  <a:pt x="403" y="153"/>
                  <a:pt x="411" y="134"/>
                </a:cubicBezTo>
                <a:cubicBezTo>
                  <a:pt x="416" y="119"/>
                  <a:pt x="402" y="109"/>
                  <a:pt x="402" y="109"/>
                </a:cubicBezTo>
                <a:cubicBezTo>
                  <a:pt x="403" y="111"/>
                  <a:pt x="402" y="122"/>
                  <a:pt x="397" y="127"/>
                </a:cubicBezTo>
                <a:cubicBezTo>
                  <a:pt x="393" y="132"/>
                  <a:pt x="373" y="126"/>
                  <a:pt x="379" y="107"/>
                </a:cubicBezTo>
                <a:cubicBezTo>
                  <a:pt x="388" y="89"/>
                  <a:pt x="424" y="95"/>
                  <a:pt x="424" y="121"/>
                </a:cubicBezTo>
                <a:cubicBezTo>
                  <a:pt x="424" y="147"/>
                  <a:pt x="393" y="159"/>
                  <a:pt x="391" y="159"/>
                </a:cubicBezTo>
                <a:cubicBezTo>
                  <a:pt x="391" y="159"/>
                  <a:pt x="391" y="159"/>
                  <a:pt x="391" y="159"/>
                </a:cubicBezTo>
                <a:close/>
                <a:moveTo>
                  <a:pt x="512" y="103"/>
                </a:moveTo>
                <a:cubicBezTo>
                  <a:pt x="521" y="72"/>
                  <a:pt x="488" y="75"/>
                  <a:pt x="488" y="75"/>
                </a:cubicBezTo>
                <a:cubicBezTo>
                  <a:pt x="472" y="45"/>
                  <a:pt x="446" y="75"/>
                  <a:pt x="438" y="84"/>
                </a:cubicBezTo>
                <a:cubicBezTo>
                  <a:pt x="429" y="92"/>
                  <a:pt x="394" y="97"/>
                  <a:pt x="387" y="74"/>
                </a:cubicBezTo>
                <a:cubicBezTo>
                  <a:pt x="379" y="51"/>
                  <a:pt x="398" y="33"/>
                  <a:pt x="413" y="39"/>
                </a:cubicBezTo>
                <a:cubicBezTo>
                  <a:pt x="428" y="46"/>
                  <a:pt x="431" y="66"/>
                  <a:pt x="416" y="71"/>
                </a:cubicBezTo>
                <a:cubicBezTo>
                  <a:pt x="400" y="76"/>
                  <a:pt x="403" y="62"/>
                  <a:pt x="403" y="62"/>
                </a:cubicBezTo>
                <a:cubicBezTo>
                  <a:pt x="408" y="68"/>
                  <a:pt x="412" y="63"/>
                  <a:pt x="413" y="59"/>
                </a:cubicBezTo>
                <a:cubicBezTo>
                  <a:pt x="414" y="54"/>
                  <a:pt x="405" y="48"/>
                  <a:pt x="399" y="56"/>
                </a:cubicBezTo>
                <a:cubicBezTo>
                  <a:pt x="394" y="68"/>
                  <a:pt x="403" y="77"/>
                  <a:pt x="403" y="77"/>
                </a:cubicBezTo>
                <a:cubicBezTo>
                  <a:pt x="403" y="77"/>
                  <a:pt x="436" y="91"/>
                  <a:pt x="444" y="61"/>
                </a:cubicBezTo>
                <a:cubicBezTo>
                  <a:pt x="449" y="21"/>
                  <a:pt x="420" y="25"/>
                  <a:pt x="420" y="25"/>
                </a:cubicBezTo>
                <a:cubicBezTo>
                  <a:pt x="420" y="25"/>
                  <a:pt x="417" y="14"/>
                  <a:pt x="402" y="9"/>
                </a:cubicBezTo>
                <a:cubicBezTo>
                  <a:pt x="371" y="0"/>
                  <a:pt x="362" y="31"/>
                  <a:pt x="362" y="34"/>
                </a:cubicBezTo>
                <a:cubicBezTo>
                  <a:pt x="356" y="29"/>
                  <a:pt x="326" y="27"/>
                  <a:pt x="326" y="51"/>
                </a:cubicBezTo>
                <a:cubicBezTo>
                  <a:pt x="326" y="75"/>
                  <a:pt x="355" y="71"/>
                  <a:pt x="362" y="71"/>
                </a:cubicBezTo>
                <a:cubicBezTo>
                  <a:pt x="368" y="71"/>
                  <a:pt x="378" y="72"/>
                  <a:pt x="378" y="86"/>
                </a:cubicBezTo>
                <a:cubicBezTo>
                  <a:pt x="378" y="99"/>
                  <a:pt x="360" y="95"/>
                  <a:pt x="360" y="95"/>
                </a:cubicBezTo>
                <a:cubicBezTo>
                  <a:pt x="351" y="79"/>
                  <a:pt x="320" y="75"/>
                  <a:pt x="320" y="75"/>
                </a:cubicBezTo>
                <a:cubicBezTo>
                  <a:pt x="321" y="67"/>
                  <a:pt x="317" y="54"/>
                  <a:pt x="317" y="54"/>
                </a:cubicBezTo>
                <a:cubicBezTo>
                  <a:pt x="308" y="28"/>
                  <a:pt x="277" y="31"/>
                  <a:pt x="270" y="38"/>
                </a:cubicBezTo>
                <a:cubicBezTo>
                  <a:pt x="262" y="45"/>
                  <a:pt x="259" y="65"/>
                  <a:pt x="276" y="74"/>
                </a:cubicBezTo>
                <a:cubicBezTo>
                  <a:pt x="293" y="82"/>
                  <a:pt x="301" y="57"/>
                  <a:pt x="301" y="57"/>
                </a:cubicBezTo>
                <a:cubicBezTo>
                  <a:pt x="301" y="57"/>
                  <a:pt x="305" y="75"/>
                  <a:pt x="296" y="85"/>
                </a:cubicBezTo>
                <a:cubicBezTo>
                  <a:pt x="280" y="101"/>
                  <a:pt x="260" y="94"/>
                  <a:pt x="228" y="77"/>
                </a:cubicBezTo>
                <a:cubicBezTo>
                  <a:pt x="196" y="62"/>
                  <a:pt x="164" y="67"/>
                  <a:pt x="164" y="67"/>
                </a:cubicBezTo>
                <a:cubicBezTo>
                  <a:pt x="164" y="67"/>
                  <a:pt x="202" y="66"/>
                  <a:pt x="234" y="91"/>
                </a:cubicBezTo>
                <a:cubicBezTo>
                  <a:pt x="252" y="110"/>
                  <a:pt x="286" y="108"/>
                  <a:pt x="286" y="108"/>
                </a:cubicBezTo>
                <a:cubicBezTo>
                  <a:pt x="284" y="125"/>
                  <a:pt x="296" y="149"/>
                  <a:pt x="320" y="146"/>
                </a:cubicBezTo>
                <a:cubicBezTo>
                  <a:pt x="345" y="143"/>
                  <a:pt x="339" y="113"/>
                  <a:pt x="339" y="113"/>
                </a:cubicBezTo>
                <a:cubicBezTo>
                  <a:pt x="339" y="113"/>
                  <a:pt x="337" y="124"/>
                  <a:pt x="327" y="125"/>
                </a:cubicBezTo>
                <a:cubicBezTo>
                  <a:pt x="316" y="127"/>
                  <a:pt x="308" y="111"/>
                  <a:pt x="319" y="101"/>
                </a:cubicBezTo>
                <a:cubicBezTo>
                  <a:pt x="333" y="94"/>
                  <a:pt x="349" y="105"/>
                  <a:pt x="349" y="105"/>
                </a:cubicBezTo>
                <a:cubicBezTo>
                  <a:pt x="349" y="105"/>
                  <a:pt x="374" y="125"/>
                  <a:pt x="351" y="157"/>
                </a:cubicBezTo>
                <a:cubicBezTo>
                  <a:pt x="319" y="189"/>
                  <a:pt x="274" y="144"/>
                  <a:pt x="274" y="144"/>
                </a:cubicBezTo>
                <a:cubicBezTo>
                  <a:pt x="274" y="144"/>
                  <a:pt x="196" y="70"/>
                  <a:pt x="126" y="75"/>
                </a:cubicBezTo>
                <a:cubicBezTo>
                  <a:pt x="76" y="75"/>
                  <a:pt x="0" y="153"/>
                  <a:pt x="2" y="150"/>
                </a:cubicBezTo>
                <a:cubicBezTo>
                  <a:pt x="45" y="115"/>
                  <a:pt x="75" y="94"/>
                  <a:pt x="114" y="86"/>
                </a:cubicBezTo>
                <a:cubicBezTo>
                  <a:pt x="194" y="76"/>
                  <a:pt x="246" y="148"/>
                  <a:pt x="246" y="148"/>
                </a:cubicBezTo>
                <a:cubicBezTo>
                  <a:pt x="290" y="197"/>
                  <a:pt x="329" y="203"/>
                  <a:pt x="329" y="203"/>
                </a:cubicBezTo>
                <a:cubicBezTo>
                  <a:pt x="391" y="221"/>
                  <a:pt x="428" y="158"/>
                  <a:pt x="428" y="158"/>
                </a:cubicBezTo>
                <a:cubicBezTo>
                  <a:pt x="428" y="158"/>
                  <a:pt x="448" y="119"/>
                  <a:pt x="460" y="106"/>
                </a:cubicBezTo>
                <a:cubicBezTo>
                  <a:pt x="467" y="98"/>
                  <a:pt x="495" y="95"/>
                  <a:pt x="498" y="114"/>
                </a:cubicBezTo>
                <a:cubicBezTo>
                  <a:pt x="500" y="133"/>
                  <a:pt x="480" y="137"/>
                  <a:pt x="478" y="125"/>
                </a:cubicBezTo>
                <a:cubicBezTo>
                  <a:pt x="477" y="114"/>
                  <a:pt x="484" y="112"/>
                  <a:pt x="484" y="112"/>
                </a:cubicBezTo>
                <a:cubicBezTo>
                  <a:pt x="484" y="112"/>
                  <a:pt x="471" y="105"/>
                  <a:pt x="467" y="116"/>
                </a:cubicBezTo>
                <a:cubicBezTo>
                  <a:pt x="466" y="126"/>
                  <a:pt x="465" y="148"/>
                  <a:pt x="490" y="146"/>
                </a:cubicBezTo>
                <a:cubicBezTo>
                  <a:pt x="518" y="144"/>
                  <a:pt x="509" y="107"/>
                  <a:pt x="509" y="107"/>
                </a:cubicBezTo>
                <a:cubicBezTo>
                  <a:pt x="512" y="103"/>
                  <a:pt x="512" y="103"/>
                  <a:pt x="512" y="103"/>
                </a:cubicBezTo>
                <a:close/>
                <a:moveTo>
                  <a:pt x="509" y="107"/>
                </a:moveTo>
                <a:cubicBezTo>
                  <a:pt x="512" y="103"/>
                  <a:pt x="512" y="103"/>
                  <a:pt x="512" y="103"/>
                </a:cubicBezTo>
                <a:lnTo>
                  <a:pt x="509" y="107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100000">
                <a:srgbClr val="EFD82D"/>
              </a:gs>
            </a:gsLst>
            <a:lin ang="2700000" scaled="1"/>
          </a:gra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9" name="任意多边形 8"/>
          <p:cNvSpPr>
            <a:spLocks noEditPoints="1" noChangeArrowheads="1"/>
          </p:cNvSpPr>
          <p:nvPr/>
        </p:nvSpPr>
        <p:spPr bwMode="auto">
          <a:xfrm>
            <a:off x="6236667" y="2795587"/>
            <a:ext cx="439737" cy="430212"/>
          </a:xfrm>
          <a:custGeom>
            <a:avLst/>
            <a:gdLst>
              <a:gd name="T0" fmla="*/ 277 w 277"/>
              <a:gd name="T1" fmla="*/ 182 h 271"/>
              <a:gd name="T2" fmla="*/ 172 w 277"/>
              <a:gd name="T3" fmla="*/ 173 h 271"/>
              <a:gd name="T4" fmla="*/ 130 w 277"/>
              <a:gd name="T5" fmla="*/ 271 h 271"/>
              <a:gd name="T6" fmla="*/ 106 w 277"/>
              <a:gd name="T7" fmla="*/ 168 h 271"/>
              <a:gd name="T8" fmla="*/ 0 w 277"/>
              <a:gd name="T9" fmla="*/ 159 h 271"/>
              <a:gd name="T10" fmla="*/ 90 w 277"/>
              <a:gd name="T11" fmla="*/ 104 h 271"/>
              <a:gd name="T12" fmla="*/ 66 w 277"/>
              <a:gd name="T13" fmla="*/ 0 h 271"/>
              <a:gd name="T14" fmla="*/ 146 w 277"/>
              <a:gd name="T15" fmla="*/ 70 h 271"/>
              <a:gd name="T16" fmla="*/ 238 w 277"/>
              <a:gd name="T17" fmla="*/ 15 h 271"/>
              <a:gd name="T18" fmla="*/ 197 w 277"/>
              <a:gd name="T19" fmla="*/ 113 h 271"/>
              <a:gd name="T20" fmla="*/ 277 w 277"/>
              <a:gd name="T21" fmla="*/ 182 h 271"/>
              <a:gd name="T22" fmla="*/ 78 w 277"/>
              <a:gd name="T23" fmla="*/ 141 h 271"/>
              <a:gd name="T24" fmla="*/ 126 w 277"/>
              <a:gd name="T25" fmla="*/ 145 h 271"/>
              <a:gd name="T26" fmla="*/ 137 w 277"/>
              <a:gd name="T27" fmla="*/ 192 h 271"/>
              <a:gd name="T28" fmla="*/ 155 w 277"/>
              <a:gd name="T29" fmla="*/ 148 h 271"/>
              <a:gd name="T30" fmla="*/ 204 w 277"/>
              <a:gd name="T31" fmla="*/ 151 h 271"/>
              <a:gd name="T32" fmla="*/ 167 w 277"/>
              <a:gd name="T33" fmla="*/ 120 h 271"/>
              <a:gd name="T34" fmla="*/ 186 w 277"/>
              <a:gd name="T35" fmla="*/ 75 h 271"/>
              <a:gd name="T36" fmla="*/ 145 w 277"/>
              <a:gd name="T37" fmla="*/ 101 h 271"/>
              <a:gd name="T38" fmla="*/ 108 w 277"/>
              <a:gd name="T39" fmla="*/ 69 h 271"/>
              <a:gd name="T40" fmla="*/ 118 w 277"/>
              <a:gd name="T41" fmla="*/ 116 h 271"/>
              <a:gd name="T42" fmla="*/ 78 w 277"/>
              <a:gd name="T43" fmla="*/ 141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77" h="271">
                <a:moveTo>
                  <a:pt x="277" y="182"/>
                </a:moveTo>
                <a:lnTo>
                  <a:pt x="172" y="173"/>
                </a:lnTo>
                <a:lnTo>
                  <a:pt x="130" y="271"/>
                </a:lnTo>
                <a:lnTo>
                  <a:pt x="106" y="168"/>
                </a:lnTo>
                <a:lnTo>
                  <a:pt x="0" y="159"/>
                </a:lnTo>
                <a:lnTo>
                  <a:pt x="90" y="104"/>
                </a:lnTo>
                <a:lnTo>
                  <a:pt x="66" y="0"/>
                </a:lnTo>
                <a:lnTo>
                  <a:pt x="146" y="70"/>
                </a:lnTo>
                <a:lnTo>
                  <a:pt x="238" y="15"/>
                </a:lnTo>
                <a:lnTo>
                  <a:pt x="197" y="113"/>
                </a:lnTo>
                <a:lnTo>
                  <a:pt x="277" y="182"/>
                </a:lnTo>
                <a:close/>
                <a:moveTo>
                  <a:pt x="78" y="141"/>
                </a:moveTo>
                <a:lnTo>
                  <a:pt x="126" y="145"/>
                </a:lnTo>
                <a:lnTo>
                  <a:pt x="137" y="192"/>
                </a:lnTo>
                <a:lnTo>
                  <a:pt x="155" y="148"/>
                </a:lnTo>
                <a:lnTo>
                  <a:pt x="204" y="151"/>
                </a:lnTo>
                <a:lnTo>
                  <a:pt x="167" y="120"/>
                </a:lnTo>
                <a:lnTo>
                  <a:pt x="186" y="75"/>
                </a:lnTo>
                <a:lnTo>
                  <a:pt x="145" y="101"/>
                </a:lnTo>
                <a:lnTo>
                  <a:pt x="108" y="69"/>
                </a:lnTo>
                <a:lnTo>
                  <a:pt x="118" y="116"/>
                </a:lnTo>
                <a:lnTo>
                  <a:pt x="78" y="141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100000">
                <a:srgbClr val="EFD82D"/>
              </a:gs>
            </a:gsLst>
            <a:lin ang="5400000" scaled="1"/>
          </a:gra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0" name="任意多边形 9"/>
          <p:cNvSpPr>
            <a:spLocks noEditPoints="1" noChangeArrowheads="1"/>
          </p:cNvSpPr>
          <p:nvPr/>
        </p:nvSpPr>
        <p:spPr bwMode="auto">
          <a:xfrm>
            <a:off x="6744667" y="2819399"/>
            <a:ext cx="138112" cy="133350"/>
          </a:xfrm>
          <a:custGeom>
            <a:avLst/>
            <a:gdLst>
              <a:gd name="T0" fmla="*/ 68 w 87"/>
              <a:gd name="T1" fmla="*/ 84 h 84"/>
              <a:gd name="T2" fmla="*/ 41 w 87"/>
              <a:gd name="T3" fmla="*/ 62 h 84"/>
              <a:gd name="T4" fmla="*/ 13 w 87"/>
              <a:gd name="T5" fmla="*/ 80 h 84"/>
              <a:gd name="T6" fmla="*/ 26 w 87"/>
              <a:gd name="T7" fmla="*/ 49 h 84"/>
              <a:gd name="T8" fmla="*/ 0 w 87"/>
              <a:gd name="T9" fmla="*/ 28 h 84"/>
              <a:gd name="T10" fmla="*/ 34 w 87"/>
              <a:gd name="T11" fmla="*/ 30 h 84"/>
              <a:gd name="T12" fmla="*/ 46 w 87"/>
              <a:gd name="T13" fmla="*/ 0 h 84"/>
              <a:gd name="T14" fmla="*/ 54 w 87"/>
              <a:gd name="T15" fmla="*/ 31 h 84"/>
              <a:gd name="T16" fmla="*/ 87 w 87"/>
              <a:gd name="T17" fmla="*/ 34 h 84"/>
              <a:gd name="T18" fmla="*/ 59 w 87"/>
              <a:gd name="T19" fmla="*/ 52 h 84"/>
              <a:gd name="T20" fmla="*/ 68 w 87"/>
              <a:gd name="T21" fmla="*/ 84 h 84"/>
              <a:gd name="T22" fmla="*/ 23 w 87"/>
              <a:gd name="T23" fmla="*/ 36 h 84"/>
              <a:gd name="T24" fmla="*/ 35 w 87"/>
              <a:gd name="T25" fmla="*/ 47 h 84"/>
              <a:gd name="T26" fmla="*/ 30 w 87"/>
              <a:gd name="T27" fmla="*/ 61 h 84"/>
              <a:gd name="T28" fmla="*/ 42 w 87"/>
              <a:gd name="T29" fmla="*/ 53 h 84"/>
              <a:gd name="T30" fmla="*/ 54 w 87"/>
              <a:gd name="T31" fmla="*/ 62 h 84"/>
              <a:gd name="T32" fmla="*/ 50 w 87"/>
              <a:gd name="T33" fmla="*/ 48 h 84"/>
              <a:gd name="T34" fmla="*/ 63 w 87"/>
              <a:gd name="T35" fmla="*/ 39 h 84"/>
              <a:gd name="T36" fmla="*/ 48 w 87"/>
              <a:gd name="T37" fmla="*/ 39 h 84"/>
              <a:gd name="T38" fmla="*/ 44 w 87"/>
              <a:gd name="T39" fmla="*/ 24 h 84"/>
              <a:gd name="T40" fmla="*/ 39 w 87"/>
              <a:gd name="T41" fmla="*/ 38 h 84"/>
              <a:gd name="T42" fmla="*/ 23 w 87"/>
              <a:gd name="T43" fmla="*/ 36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7" h="84">
                <a:moveTo>
                  <a:pt x="68" y="84"/>
                </a:moveTo>
                <a:lnTo>
                  <a:pt x="41" y="62"/>
                </a:lnTo>
                <a:lnTo>
                  <a:pt x="13" y="80"/>
                </a:lnTo>
                <a:lnTo>
                  <a:pt x="26" y="49"/>
                </a:lnTo>
                <a:lnTo>
                  <a:pt x="0" y="28"/>
                </a:lnTo>
                <a:lnTo>
                  <a:pt x="34" y="30"/>
                </a:lnTo>
                <a:lnTo>
                  <a:pt x="46" y="0"/>
                </a:lnTo>
                <a:lnTo>
                  <a:pt x="54" y="31"/>
                </a:lnTo>
                <a:lnTo>
                  <a:pt x="87" y="34"/>
                </a:lnTo>
                <a:lnTo>
                  <a:pt x="59" y="52"/>
                </a:lnTo>
                <a:lnTo>
                  <a:pt x="68" y="84"/>
                </a:lnTo>
                <a:close/>
                <a:moveTo>
                  <a:pt x="23" y="36"/>
                </a:moveTo>
                <a:lnTo>
                  <a:pt x="35" y="47"/>
                </a:lnTo>
                <a:lnTo>
                  <a:pt x="30" y="61"/>
                </a:lnTo>
                <a:lnTo>
                  <a:pt x="42" y="53"/>
                </a:lnTo>
                <a:lnTo>
                  <a:pt x="54" y="62"/>
                </a:lnTo>
                <a:lnTo>
                  <a:pt x="50" y="48"/>
                </a:lnTo>
                <a:lnTo>
                  <a:pt x="63" y="39"/>
                </a:lnTo>
                <a:lnTo>
                  <a:pt x="48" y="39"/>
                </a:lnTo>
                <a:lnTo>
                  <a:pt x="44" y="24"/>
                </a:lnTo>
                <a:lnTo>
                  <a:pt x="39" y="38"/>
                </a:lnTo>
                <a:lnTo>
                  <a:pt x="23" y="36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100000">
                <a:srgbClr val="EFD82D"/>
              </a:gs>
            </a:gsLst>
            <a:lin ang="5400000" scaled="1"/>
          </a:gra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1" name="任意多边形 10"/>
          <p:cNvSpPr>
            <a:spLocks noEditPoints="1" noChangeArrowheads="1"/>
          </p:cNvSpPr>
          <p:nvPr/>
        </p:nvSpPr>
        <p:spPr bwMode="auto">
          <a:xfrm rot="3046626">
            <a:off x="4817442" y="1531936"/>
            <a:ext cx="304800" cy="301625"/>
          </a:xfrm>
          <a:custGeom>
            <a:avLst/>
            <a:gdLst>
              <a:gd name="T0" fmla="*/ 277 w 277"/>
              <a:gd name="T1" fmla="*/ 182 h 271"/>
              <a:gd name="T2" fmla="*/ 172 w 277"/>
              <a:gd name="T3" fmla="*/ 173 h 271"/>
              <a:gd name="T4" fmla="*/ 130 w 277"/>
              <a:gd name="T5" fmla="*/ 271 h 271"/>
              <a:gd name="T6" fmla="*/ 106 w 277"/>
              <a:gd name="T7" fmla="*/ 168 h 271"/>
              <a:gd name="T8" fmla="*/ 0 w 277"/>
              <a:gd name="T9" fmla="*/ 159 h 271"/>
              <a:gd name="T10" fmla="*/ 90 w 277"/>
              <a:gd name="T11" fmla="*/ 104 h 271"/>
              <a:gd name="T12" fmla="*/ 66 w 277"/>
              <a:gd name="T13" fmla="*/ 0 h 271"/>
              <a:gd name="T14" fmla="*/ 146 w 277"/>
              <a:gd name="T15" fmla="*/ 70 h 271"/>
              <a:gd name="T16" fmla="*/ 238 w 277"/>
              <a:gd name="T17" fmla="*/ 15 h 271"/>
              <a:gd name="T18" fmla="*/ 197 w 277"/>
              <a:gd name="T19" fmla="*/ 113 h 271"/>
              <a:gd name="T20" fmla="*/ 277 w 277"/>
              <a:gd name="T21" fmla="*/ 182 h 271"/>
              <a:gd name="T22" fmla="*/ 78 w 277"/>
              <a:gd name="T23" fmla="*/ 141 h 271"/>
              <a:gd name="T24" fmla="*/ 126 w 277"/>
              <a:gd name="T25" fmla="*/ 145 h 271"/>
              <a:gd name="T26" fmla="*/ 137 w 277"/>
              <a:gd name="T27" fmla="*/ 192 h 271"/>
              <a:gd name="T28" fmla="*/ 155 w 277"/>
              <a:gd name="T29" fmla="*/ 148 h 271"/>
              <a:gd name="T30" fmla="*/ 204 w 277"/>
              <a:gd name="T31" fmla="*/ 151 h 271"/>
              <a:gd name="T32" fmla="*/ 167 w 277"/>
              <a:gd name="T33" fmla="*/ 120 h 271"/>
              <a:gd name="T34" fmla="*/ 186 w 277"/>
              <a:gd name="T35" fmla="*/ 75 h 271"/>
              <a:gd name="T36" fmla="*/ 145 w 277"/>
              <a:gd name="T37" fmla="*/ 101 h 271"/>
              <a:gd name="T38" fmla="*/ 108 w 277"/>
              <a:gd name="T39" fmla="*/ 69 h 271"/>
              <a:gd name="T40" fmla="*/ 118 w 277"/>
              <a:gd name="T41" fmla="*/ 116 h 271"/>
              <a:gd name="T42" fmla="*/ 78 w 277"/>
              <a:gd name="T43" fmla="*/ 141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77" h="271">
                <a:moveTo>
                  <a:pt x="277" y="182"/>
                </a:moveTo>
                <a:lnTo>
                  <a:pt x="172" y="173"/>
                </a:lnTo>
                <a:lnTo>
                  <a:pt x="130" y="271"/>
                </a:lnTo>
                <a:lnTo>
                  <a:pt x="106" y="168"/>
                </a:lnTo>
                <a:lnTo>
                  <a:pt x="0" y="159"/>
                </a:lnTo>
                <a:lnTo>
                  <a:pt x="90" y="104"/>
                </a:lnTo>
                <a:lnTo>
                  <a:pt x="66" y="0"/>
                </a:lnTo>
                <a:lnTo>
                  <a:pt x="146" y="70"/>
                </a:lnTo>
                <a:lnTo>
                  <a:pt x="238" y="15"/>
                </a:lnTo>
                <a:lnTo>
                  <a:pt x="197" y="113"/>
                </a:lnTo>
                <a:lnTo>
                  <a:pt x="277" y="182"/>
                </a:lnTo>
                <a:close/>
                <a:moveTo>
                  <a:pt x="78" y="141"/>
                </a:moveTo>
                <a:lnTo>
                  <a:pt x="126" y="145"/>
                </a:lnTo>
                <a:lnTo>
                  <a:pt x="137" y="192"/>
                </a:lnTo>
                <a:lnTo>
                  <a:pt x="155" y="148"/>
                </a:lnTo>
                <a:lnTo>
                  <a:pt x="204" y="151"/>
                </a:lnTo>
                <a:lnTo>
                  <a:pt x="167" y="120"/>
                </a:lnTo>
                <a:lnTo>
                  <a:pt x="186" y="75"/>
                </a:lnTo>
                <a:lnTo>
                  <a:pt x="145" y="101"/>
                </a:lnTo>
                <a:lnTo>
                  <a:pt x="108" y="69"/>
                </a:lnTo>
                <a:lnTo>
                  <a:pt x="118" y="116"/>
                </a:lnTo>
                <a:lnTo>
                  <a:pt x="78" y="141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100000">
                <a:srgbClr val="EFD82D"/>
              </a:gs>
            </a:gsLst>
            <a:lin ang="5400000" scaled="1"/>
          </a:gra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pic>
        <p:nvPicPr>
          <p:cNvPr id="12" name="Picture 2" descr="E:\稻壳模板\ppt\2016.1\【绽放梦想】大气年终颁奖典礼模板\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0538"/>
            <a:ext cx="914400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323850" y="3795713"/>
            <a:ext cx="1873250" cy="1873250"/>
          </a:xfrm>
          <a:prstGeom prst="ellipse">
            <a:avLst/>
          </a:prstGeom>
          <a:solidFill>
            <a:srgbClr val="DD1324">
              <a:alpha val="1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Oval 4"/>
          <p:cNvSpPr>
            <a:spLocks noChangeArrowheads="1"/>
          </p:cNvSpPr>
          <p:nvPr/>
        </p:nvSpPr>
        <p:spPr bwMode="auto">
          <a:xfrm>
            <a:off x="1835150" y="3795713"/>
            <a:ext cx="854075" cy="854075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5292080" y="4515172"/>
            <a:ext cx="384175" cy="384175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Oval 6"/>
          <p:cNvSpPr>
            <a:spLocks noChangeArrowheads="1"/>
          </p:cNvSpPr>
          <p:nvPr/>
        </p:nvSpPr>
        <p:spPr bwMode="auto">
          <a:xfrm>
            <a:off x="5651500" y="2787650"/>
            <a:ext cx="936625" cy="936625"/>
          </a:xfrm>
          <a:prstGeom prst="ellipse">
            <a:avLst/>
          </a:prstGeom>
          <a:solidFill>
            <a:srgbClr val="FBF41A">
              <a:alpha val="1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6156325" y="1058863"/>
            <a:ext cx="384175" cy="384175"/>
          </a:xfrm>
          <a:prstGeom prst="ellipse">
            <a:avLst/>
          </a:prstGeom>
          <a:solidFill>
            <a:srgbClr val="FBF41A">
              <a:alpha val="1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6443663" y="1203325"/>
            <a:ext cx="215900" cy="215900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" name="Oval 9"/>
          <p:cNvSpPr>
            <a:spLocks noChangeArrowheads="1"/>
          </p:cNvSpPr>
          <p:nvPr/>
        </p:nvSpPr>
        <p:spPr bwMode="auto">
          <a:xfrm>
            <a:off x="971550" y="554038"/>
            <a:ext cx="647700" cy="647700"/>
          </a:xfrm>
          <a:prstGeom prst="ellipse">
            <a:avLst/>
          </a:prstGeom>
          <a:solidFill>
            <a:srgbClr val="DD1324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1331913" y="2282825"/>
            <a:ext cx="288925" cy="288925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Oval 11"/>
          <p:cNvSpPr>
            <a:spLocks noChangeArrowheads="1"/>
          </p:cNvSpPr>
          <p:nvPr/>
        </p:nvSpPr>
        <p:spPr bwMode="auto">
          <a:xfrm>
            <a:off x="1187450" y="1058863"/>
            <a:ext cx="288925" cy="288925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" name="Oval 12"/>
          <p:cNvSpPr>
            <a:spLocks noChangeArrowheads="1"/>
          </p:cNvSpPr>
          <p:nvPr/>
        </p:nvSpPr>
        <p:spPr bwMode="auto">
          <a:xfrm>
            <a:off x="-136525" y="1851025"/>
            <a:ext cx="280988" cy="288925"/>
          </a:xfrm>
          <a:prstGeom prst="ellipse">
            <a:avLst/>
          </a:prstGeom>
          <a:solidFill>
            <a:srgbClr val="F3C74C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3" name="Oval 13"/>
          <p:cNvSpPr>
            <a:spLocks noChangeArrowheads="1"/>
          </p:cNvSpPr>
          <p:nvPr/>
        </p:nvSpPr>
        <p:spPr bwMode="auto">
          <a:xfrm>
            <a:off x="8675688" y="1490663"/>
            <a:ext cx="647700" cy="647700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4" name="Oval 7"/>
          <p:cNvSpPr>
            <a:spLocks noChangeArrowheads="1"/>
          </p:cNvSpPr>
          <p:nvPr/>
        </p:nvSpPr>
        <p:spPr bwMode="auto">
          <a:xfrm>
            <a:off x="3851920" y="698748"/>
            <a:ext cx="514776" cy="514776"/>
          </a:xfrm>
          <a:prstGeom prst="ellipse">
            <a:avLst/>
          </a:prstGeom>
          <a:solidFill>
            <a:srgbClr val="FBF41A">
              <a:alpha val="1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5" name="Oval 8"/>
          <p:cNvSpPr>
            <a:spLocks noChangeArrowheads="1"/>
          </p:cNvSpPr>
          <p:nvPr/>
        </p:nvSpPr>
        <p:spPr bwMode="auto">
          <a:xfrm>
            <a:off x="4580549" y="1706860"/>
            <a:ext cx="215900" cy="215900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6" presetClass="emph" presetSubtype="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3" dur="1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0" presetClass="path" presetSubtype="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5E-6 -1.23457E-7 L -0.03298 -1.23457E-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6" presetClass="emph" presetSubtype="0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10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  <p:bldP spid="7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jiangbe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523875"/>
            <a:ext cx="9684568" cy="419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 descr="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87" y="951086"/>
            <a:ext cx="390842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文本框 4102"/>
          <p:cNvSpPr txBox="1">
            <a:spLocks noChangeArrowheads="1"/>
          </p:cNvSpPr>
          <p:nvPr/>
        </p:nvSpPr>
        <p:spPr bwMode="auto">
          <a:xfrm>
            <a:off x="3369642" y="1712912"/>
            <a:ext cx="17351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  <a:buFont typeface="Arial" pitchFamily="34" charset="0"/>
            </a:pPr>
            <a:r>
              <a:rPr lang="en-US" altLang="zh-CN" sz="5400" dirty="0">
                <a:gradFill rotWithShape="1">
                  <a:gsLst>
                    <a:gs pos="0">
                      <a:srgbClr val="FFFFCC"/>
                    </a:gs>
                    <a:gs pos="100000">
                      <a:srgbClr val="EFD82D"/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方正综艺简体"/>
              </a:rPr>
              <a:t>2016</a:t>
            </a:r>
          </a:p>
        </p:txBody>
      </p:sp>
      <p:pic>
        <p:nvPicPr>
          <p:cNvPr id="12" name="Picture 2" descr="E:\稻壳模板\ppt\2016.1\【绽放梦想】大气年终颁奖典礼模板\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0538"/>
            <a:ext cx="914400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矩形 20"/>
          <p:cNvSpPr>
            <a:spLocks noChangeArrowheads="1" noChangeShapeType="1" noTextEdit="1"/>
          </p:cNvSpPr>
          <p:nvPr/>
        </p:nvSpPr>
        <p:spPr bwMode="auto">
          <a:xfrm>
            <a:off x="5087317" y="1858962"/>
            <a:ext cx="2281237" cy="5873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dirty="0" smtClean="0">
                <a:ln w="9525">
                  <a:noFill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EFD82D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先进表彰</a:t>
            </a:r>
            <a:endParaRPr lang="zh-CN" altLang="en-US" sz="3600" b="1" dirty="0">
              <a:ln w="9525">
                <a:noFill/>
              </a:ln>
              <a:gradFill rotWithShape="1">
                <a:gsLst>
                  <a:gs pos="0">
                    <a:srgbClr val="FFFFCC"/>
                  </a:gs>
                  <a:gs pos="100000">
                    <a:srgbClr val="EFD82D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5063504" y="2447924"/>
            <a:ext cx="23082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HAPPY NEW YEAR</a:t>
            </a:r>
            <a:endParaRPr lang="en-US" altLang="zh-CN" sz="21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3479179" y="2508525"/>
            <a:ext cx="1509713" cy="2079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anchor="ctr"/>
          <a:lstStyle/>
          <a:p>
            <a:pPr algn="ctr"/>
            <a:r>
              <a:rPr lang="zh-CN" altLang="en-US" sz="1200" b="1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20000"/>
                    </a:prstClr>
                  </a:outerShdw>
                </a:effectLst>
                <a:ea typeface="微软雅黑" pitchFamily="34" charset="-122"/>
              </a:rPr>
              <a:t>农   历   丙   申   猴   年</a:t>
            </a:r>
            <a:endParaRPr lang="zh-CN" altLang="en-US" sz="1200" b="1" dirty="0">
              <a:solidFill>
                <a:schemeClr val="bg1"/>
              </a:solidFill>
              <a:effectLst>
                <a:outerShdw blurRad="50800" dist="63500" dir="2700000" algn="tl" rotWithShape="0">
                  <a:prstClr val="black">
                    <a:alpha val="20000"/>
                  </a:prstClr>
                </a:outerShdw>
              </a:effectLst>
              <a:ea typeface="微软雅黑" pitchFamily="34" charset="-122"/>
            </a:endParaRPr>
          </a:p>
        </p:txBody>
      </p:sp>
      <p:sp>
        <p:nvSpPr>
          <p:cNvPr id="25" name="任意多边形 24"/>
          <p:cNvSpPr>
            <a:spLocks noEditPoints="1" noChangeArrowheads="1"/>
          </p:cNvSpPr>
          <p:nvPr/>
        </p:nvSpPr>
        <p:spPr bwMode="auto">
          <a:xfrm>
            <a:off x="7130429" y="2682874"/>
            <a:ext cx="969963" cy="411163"/>
          </a:xfrm>
          <a:custGeom>
            <a:avLst/>
            <a:gdLst>
              <a:gd name="T0" fmla="*/ 391 w 521"/>
              <a:gd name="T1" fmla="*/ 159 h 221"/>
              <a:gd name="T2" fmla="*/ 411 w 521"/>
              <a:gd name="T3" fmla="*/ 134 h 221"/>
              <a:gd name="T4" fmla="*/ 402 w 521"/>
              <a:gd name="T5" fmla="*/ 109 h 221"/>
              <a:gd name="T6" fmla="*/ 397 w 521"/>
              <a:gd name="T7" fmla="*/ 127 h 221"/>
              <a:gd name="T8" fmla="*/ 379 w 521"/>
              <a:gd name="T9" fmla="*/ 107 h 221"/>
              <a:gd name="T10" fmla="*/ 424 w 521"/>
              <a:gd name="T11" fmla="*/ 121 h 221"/>
              <a:gd name="T12" fmla="*/ 391 w 521"/>
              <a:gd name="T13" fmla="*/ 159 h 221"/>
              <a:gd name="T14" fmla="*/ 391 w 521"/>
              <a:gd name="T15" fmla="*/ 159 h 221"/>
              <a:gd name="T16" fmla="*/ 512 w 521"/>
              <a:gd name="T17" fmla="*/ 103 h 221"/>
              <a:gd name="T18" fmla="*/ 488 w 521"/>
              <a:gd name="T19" fmla="*/ 75 h 221"/>
              <a:gd name="T20" fmla="*/ 438 w 521"/>
              <a:gd name="T21" fmla="*/ 84 h 221"/>
              <a:gd name="T22" fmla="*/ 387 w 521"/>
              <a:gd name="T23" fmla="*/ 74 h 221"/>
              <a:gd name="T24" fmla="*/ 413 w 521"/>
              <a:gd name="T25" fmla="*/ 39 h 221"/>
              <a:gd name="T26" fmla="*/ 416 w 521"/>
              <a:gd name="T27" fmla="*/ 71 h 221"/>
              <a:gd name="T28" fmla="*/ 403 w 521"/>
              <a:gd name="T29" fmla="*/ 62 h 221"/>
              <a:gd name="T30" fmla="*/ 413 w 521"/>
              <a:gd name="T31" fmla="*/ 59 h 221"/>
              <a:gd name="T32" fmla="*/ 399 w 521"/>
              <a:gd name="T33" fmla="*/ 56 h 221"/>
              <a:gd name="T34" fmla="*/ 403 w 521"/>
              <a:gd name="T35" fmla="*/ 77 h 221"/>
              <a:gd name="T36" fmla="*/ 444 w 521"/>
              <a:gd name="T37" fmla="*/ 61 h 221"/>
              <a:gd name="T38" fmla="*/ 420 w 521"/>
              <a:gd name="T39" fmla="*/ 25 h 221"/>
              <a:gd name="T40" fmla="*/ 402 w 521"/>
              <a:gd name="T41" fmla="*/ 9 h 221"/>
              <a:gd name="T42" fmla="*/ 362 w 521"/>
              <a:gd name="T43" fmla="*/ 34 h 221"/>
              <a:gd name="T44" fmla="*/ 326 w 521"/>
              <a:gd name="T45" fmla="*/ 51 h 221"/>
              <a:gd name="T46" fmla="*/ 362 w 521"/>
              <a:gd name="T47" fmla="*/ 71 h 221"/>
              <a:gd name="T48" fmla="*/ 378 w 521"/>
              <a:gd name="T49" fmla="*/ 86 h 221"/>
              <a:gd name="T50" fmla="*/ 360 w 521"/>
              <a:gd name="T51" fmla="*/ 95 h 221"/>
              <a:gd name="T52" fmla="*/ 320 w 521"/>
              <a:gd name="T53" fmla="*/ 75 h 221"/>
              <a:gd name="T54" fmla="*/ 317 w 521"/>
              <a:gd name="T55" fmla="*/ 54 h 221"/>
              <a:gd name="T56" fmla="*/ 270 w 521"/>
              <a:gd name="T57" fmla="*/ 38 h 221"/>
              <a:gd name="T58" fmla="*/ 276 w 521"/>
              <a:gd name="T59" fmla="*/ 74 h 221"/>
              <a:gd name="T60" fmla="*/ 301 w 521"/>
              <a:gd name="T61" fmla="*/ 57 h 221"/>
              <a:gd name="T62" fmla="*/ 296 w 521"/>
              <a:gd name="T63" fmla="*/ 85 h 221"/>
              <a:gd name="T64" fmla="*/ 228 w 521"/>
              <a:gd name="T65" fmla="*/ 77 h 221"/>
              <a:gd name="T66" fmla="*/ 164 w 521"/>
              <a:gd name="T67" fmla="*/ 67 h 221"/>
              <a:gd name="T68" fmla="*/ 234 w 521"/>
              <a:gd name="T69" fmla="*/ 91 h 221"/>
              <a:gd name="T70" fmla="*/ 286 w 521"/>
              <a:gd name="T71" fmla="*/ 108 h 221"/>
              <a:gd name="T72" fmla="*/ 320 w 521"/>
              <a:gd name="T73" fmla="*/ 146 h 221"/>
              <a:gd name="T74" fmla="*/ 339 w 521"/>
              <a:gd name="T75" fmla="*/ 113 h 221"/>
              <a:gd name="T76" fmla="*/ 327 w 521"/>
              <a:gd name="T77" fmla="*/ 125 h 221"/>
              <a:gd name="T78" fmla="*/ 319 w 521"/>
              <a:gd name="T79" fmla="*/ 101 h 221"/>
              <a:gd name="T80" fmla="*/ 349 w 521"/>
              <a:gd name="T81" fmla="*/ 105 h 221"/>
              <a:gd name="T82" fmla="*/ 351 w 521"/>
              <a:gd name="T83" fmla="*/ 157 h 221"/>
              <a:gd name="T84" fmla="*/ 274 w 521"/>
              <a:gd name="T85" fmla="*/ 144 h 221"/>
              <a:gd name="T86" fmla="*/ 126 w 521"/>
              <a:gd name="T87" fmla="*/ 75 h 221"/>
              <a:gd name="T88" fmla="*/ 2 w 521"/>
              <a:gd name="T89" fmla="*/ 150 h 221"/>
              <a:gd name="T90" fmla="*/ 114 w 521"/>
              <a:gd name="T91" fmla="*/ 86 h 221"/>
              <a:gd name="T92" fmla="*/ 246 w 521"/>
              <a:gd name="T93" fmla="*/ 148 h 221"/>
              <a:gd name="T94" fmla="*/ 329 w 521"/>
              <a:gd name="T95" fmla="*/ 203 h 221"/>
              <a:gd name="T96" fmla="*/ 428 w 521"/>
              <a:gd name="T97" fmla="*/ 158 h 221"/>
              <a:gd name="T98" fmla="*/ 460 w 521"/>
              <a:gd name="T99" fmla="*/ 106 h 221"/>
              <a:gd name="T100" fmla="*/ 498 w 521"/>
              <a:gd name="T101" fmla="*/ 114 h 221"/>
              <a:gd name="T102" fmla="*/ 478 w 521"/>
              <a:gd name="T103" fmla="*/ 125 h 221"/>
              <a:gd name="T104" fmla="*/ 484 w 521"/>
              <a:gd name="T105" fmla="*/ 112 h 221"/>
              <a:gd name="T106" fmla="*/ 467 w 521"/>
              <a:gd name="T107" fmla="*/ 116 h 221"/>
              <a:gd name="T108" fmla="*/ 490 w 521"/>
              <a:gd name="T109" fmla="*/ 146 h 221"/>
              <a:gd name="T110" fmla="*/ 509 w 521"/>
              <a:gd name="T111" fmla="*/ 107 h 221"/>
              <a:gd name="T112" fmla="*/ 512 w 521"/>
              <a:gd name="T113" fmla="*/ 103 h 221"/>
              <a:gd name="T114" fmla="*/ 509 w 521"/>
              <a:gd name="T115" fmla="*/ 107 h 221"/>
              <a:gd name="T116" fmla="*/ 512 w 521"/>
              <a:gd name="T117" fmla="*/ 103 h 221"/>
              <a:gd name="T118" fmla="*/ 509 w 521"/>
              <a:gd name="T119" fmla="*/ 107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21" h="221">
                <a:moveTo>
                  <a:pt x="391" y="159"/>
                </a:moveTo>
                <a:cubicBezTo>
                  <a:pt x="389" y="159"/>
                  <a:pt x="403" y="153"/>
                  <a:pt x="411" y="134"/>
                </a:cubicBezTo>
                <a:cubicBezTo>
                  <a:pt x="416" y="119"/>
                  <a:pt x="402" y="109"/>
                  <a:pt x="402" y="109"/>
                </a:cubicBezTo>
                <a:cubicBezTo>
                  <a:pt x="403" y="111"/>
                  <a:pt x="402" y="122"/>
                  <a:pt x="397" y="127"/>
                </a:cubicBezTo>
                <a:cubicBezTo>
                  <a:pt x="393" y="132"/>
                  <a:pt x="373" y="126"/>
                  <a:pt x="379" y="107"/>
                </a:cubicBezTo>
                <a:cubicBezTo>
                  <a:pt x="388" y="89"/>
                  <a:pt x="424" y="95"/>
                  <a:pt x="424" y="121"/>
                </a:cubicBezTo>
                <a:cubicBezTo>
                  <a:pt x="424" y="147"/>
                  <a:pt x="393" y="159"/>
                  <a:pt x="391" y="159"/>
                </a:cubicBezTo>
                <a:cubicBezTo>
                  <a:pt x="391" y="159"/>
                  <a:pt x="391" y="159"/>
                  <a:pt x="391" y="159"/>
                </a:cubicBezTo>
                <a:close/>
                <a:moveTo>
                  <a:pt x="512" y="103"/>
                </a:moveTo>
                <a:cubicBezTo>
                  <a:pt x="521" y="72"/>
                  <a:pt x="488" y="75"/>
                  <a:pt x="488" y="75"/>
                </a:cubicBezTo>
                <a:cubicBezTo>
                  <a:pt x="472" y="45"/>
                  <a:pt x="446" y="75"/>
                  <a:pt x="438" y="84"/>
                </a:cubicBezTo>
                <a:cubicBezTo>
                  <a:pt x="429" y="92"/>
                  <a:pt x="394" y="97"/>
                  <a:pt x="387" y="74"/>
                </a:cubicBezTo>
                <a:cubicBezTo>
                  <a:pt x="379" y="51"/>
                  <a:pt x="398" y="33"/>
                  <a:pt x="413" y="39"/>
                </a:cubicBezTo>
                <a:cubicBezTo>
                  <a:pt x="428" y="46"/>
                  <a:pt x="431" y="66"/>
                  <a:pt x="416" y="71"/>
                </a:cubicBezTo>
                <a:cubicBezTo>
                  <a:pt x="400" y="76"/>
                  <a:pt x="403" y="62"/>
                  <a:pt x="403" y="62"/>
                </a:cubicBezTo>
                <a:cubicBezTo>
                  <a:pt x="408" y="68"/>
                  <a:pt x="412" y="63"/>
                  <a:pt x="413" y="59"/>
                </a:cubicBezTo>
                <a:cubicBezTo>
                  <a:pt x="414" y="54"/>
                  <a:pt x="405" y="48"/>
                  <a:pt x="399" y="56"/>
                </a:cubicBezTo>
                <a:cubicBezTo>
                  <a:pt x="394" y="68"/>
                  <a:pt x="403" y="77"/>
                  <a:pt x="403" y="77"/>
                </a:cubicBezTo>
                <a:cubicBezTo>
                  <a:pt x="403" y="77"/>
                  <a:pt x="436" y="91"/>
                  <a:pt x="444" y="61"/>
                </a:cubicBezTo>
                <a:cubicBezTo>
                  <a:pt x="449" y="21"/>
                  <a:pt x="420" y="25"/>
                  <a:pt x="420" y="25"/>
                </a:cubicBezTo>
                <a:cubicBezTo>
                  <a:pt x="420" y="25"/>
                  <a:pt x="417" y="14"/>
                  <a:pt x="402" y="9"/>
                </a:cubicBezTo>
                <a:cubicBezTo>
                  <a:pt x="371" y="0"/>
                  <a:pt x="362" y="31"/>
                  <a:pt x="362" y="34"/>
                </a:cubicBezTo>
                <a:cubicBezTo>
                  <a:pt x="356" y="29"/>
                  <a:pt x="326" y="27"/>
                  <a:pt x="326" y="51"/>
                </a:cubicBezTo>
                <a:cubicBezTo>
                  <a:pt x="326" y="75"/>
                  <a:pt x="355" y="71"/>
                  <a:pt x="362" y="71"/>
                </a:cubicBezTo>
                <a:cubicBezTo>
                  <a:pt x="368" y="71"/>
                  <a:pt x="378" y="72"/>
                  <a:pt x="378" y="86"/>
                </a:cubicBezTo>
                <a:cubicBezTo>
                  <a:pt x="378" y="99"/>
                  <a:pt x="360" y="95"/>
                  <a:pt x="360" y="95"/>
                </a:cubicBezTo>
                <a:cubicBezTo>
                  <a:pt x="351" y="79"/>
                  <a:pt x="320" y="75"/>
                  <a:pt x="320" y="75"/>
                </a:cubicBezTo>
                <a:cubicBezTo>
                  <a:pt x="321" y="67"/>
                  <a:pt x="317" y="54"/>
                  <a:pt x="317" y="54"/>
                </a:cubicBezTo>
                <a:cubicBezTo>
                  <a:pt x="308" y="28"/>
                  <a:pt x="277" y="31"/>
                  <a:pt x="270" y="38"/>
                </a:cubicBezTo>
                <a:cubicBezTo>
                  <a:pt x="262" y="45"/>
                  <a:pt x="259" y="65"/>
                  <a:pt x="276" y="74"/>
                </a:cubicBezTo>
                <a:cubicBezTo>
                  <a:pt x="293" y="82"/>
                  <a:pt x="301" y="57"/>
                  <a:pt x="301" y="57"/>
                </a:cubicBezTo>
                <a:cubicBezTo>
                  <a:pt x="301" y="57"/>
                  <a:pt x="305" y="75"/>
                  <a:pt x="296" y="85"/>
                </a:cubicBezTo>
                <a:cubicBezTo>
                  <a:pt x="280" y="101"/>
                  <a:pt x="260" y="94"/>
                  <a:pt x="228" y="77"/>
                </a:cubicBezTo>
                <a:cubicBezTo>
                  <a:pt x="196" y="62"/>
                  <a:pt x="164" y="67"/>
                  <a:pt x="164" y="67"/>
                </a:cubicBezTo>
                <a:cubicBezTo>
                  <a:pt x="164" y="67"/>
                  <a:pt x="202" y="66"/>
                  <a:pt x="234" y="91"/>
                </a:cubicBezTo>
                <a:cubicBezTo>
                  <a:pt x="252" y="110"/>
                  <a:pt x="286" y="108"/>
                  <a:pt x="286" y="108"/>
                </a:cubicBezTo>
                <a:cubicBezTo>
                  <a:pt x="284" y="125"/>
                  <a:pt x="296" y="149"/>
                  <a:pt x="320" y="146"/>
                </a:cubicBezTo>
                <a:cubicBezTo>
                  <a:pt x="345" y="143"/>
                  <a:pt x="339" y="113"/>
                  <a:pt x="339" y="113"/>
                </a:cubicBezTo>
                <a:cubicBezTo>
                  <a:pt x="339" y="113"/>
                  <a:pt x="337" y="124"/>
                  <a:pt x="327" y="125"/>
                </a:cubicBezTo>
                <a:cubicBezTo>
                  <a:pt x="316" y="127"/>
                  <a:pt x="308" y="111"/>
                  <a:pt x="319" y="101"/>
                </a:cubicBezTo>
                <a:cubicBezTo>
                  <a:pt x="333" y="94"/>
                  <a:pt x="349" y="105"/>
                  <a:pt x="349" y="105"/>
                </a:cubicBezTo>
                <a:cubicBezTo>
                  <a:pt x="349" y="105"/>
                  <a:pt x="374" y="125"/>
                  <a:pt x="351" y="157"/>
                </a:cubicBezTo>
                <a:cubicBezTo>
                  <a:pt x="319" y="189"/>
                  <a:pt x="274" y="144"/>
                  <a:pt x="274" y="144"/>
                </a:cubicBezTo>
                <a:cubicBezTo>
                  <a:pt x="274" y="144"/>
                  <a:pt x="196" y="70"/>
                  <a:pt x="126" y="75"/>
                </a:cubicBezTo>
                <a:cubicBezTo>
                  <a:pt x="76" y="75"/>
                  <a:pt x="0" y="153"/>
                  <a:pt x="2" y="150"/>
                </a:cubicBezTo>
                <a:cubicBezTo>
                  <a:pt x="45" y="115"/>
                  <a:pt x="75" y="94"/>
                  <a:pt x="114" y="86"/>
                </a:cubicBezTo>
                <a:cubicBezTo>
                  <a:pt x="194" y="76"/>
                  <a:pt x="246" y="148"/>
                  <a:pt x="246" y="148"/>
                </a:cubicBezTo>
                <a:cubicBezTo>
                  <a:pt x="290" y="197"/>
                  <a:pt x="329" y="203"/>
                  <a:pt x="329" y="203"/>
                </a:cubicBezTo>
                <a:cubicBezTo>
                  <a:pt x="391" y="221"/>
                  <a:pt x="428" y="158"/>
                  <a:pt x="428" y="158"/>
                </a:cubicBezTo>
                <a:cubicBezTo>
                  <a:pt x="428" y="158"/>
                  <a:pt x="448" y="119"/>
                  <a:pt x="460" y="106"/>
                </a:cubicBezTo>
                <a:cubicBezTo>
                  <a:pt x="467" y="98"/>
                  <a:pt x="495" y="95"/>
                  <a:pt x="498" y="114"/>
                </a:cubicBezTo>
                <a:cubicBezTo>
                  <a:pt x="500" y="133"/>
                  <a:pt x="480" y="137"/>
                  <a:pt x="478" y="125"/>
                </a:cubicBezTo>
                <a:cubicBezTo>
                  <a:pt x="477" y="114"/>
                  <a:pt x="484" y="112"/>
                  <a:pt x="484" y="112"/>
                </a:cubicBezTo>
                <a:cubicBezTo>
                  <a:pt x="484" y="112"/>
                  <a:pt x="471" y="105"/>
                  <a:pt x="467" y="116"/>
                </a:cubicBezTo>
                <a:cubicBezTo>
                  <a:pt x="466" y="126"/>
                  <a:pt x="465" y="148"/>
                  <a:pt x="490" y="146"/>
                </a:cubicBezTo>
                <a:cubicBezTo>
                  <a:pt x="518" y="144"/>
                  <a:pt x="509" y="107"/>
                  <a:pt x="509" y="107"/>
                </a:cubicBezTo>
                <a:cubicBezTo>
                  <a:pt x="512" y="103"/>
                  <a:pt x="512" y="103"/>
                  <a:pt x="512" y="103"/>
                </a:cubicBezTo>
                <a:close/>
                <a:moveTo>
                  <a:pt x="509" y="107"/>
                </a:moveTo>
                <a:cubicBezTo>
                  <a:pt x="512" y="103"/>
                  <a:pt x="512" y="103"/>
                  <a:pt x="512" y="103"/>
                </a:cubicBezTo>
                <a:lnTo>
                  <a:pt x="509" y="107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100000">
                <a:srgbClr val="EFD82D"/>
              </a:gs>
            </a:gsLst>
            <a:lin ang="2700000" scaled="1"/>
          </a:gra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26" name="任意多边形 25"/>
          <p:cNvSpPr>
            <a:spLocks noEditPoints="1" noChangeArrowheads="1"/>
          </p:cNvSpPr>
          <p:nvPr/>
        </p:nvSpPr>
        <p:spPr bwMode="auto">
          <a:xfrm>
            <a:off x="6236667" y="2795587"/>
            <a:ext cx="439737" cy="430212"/>
          </a:xfrm>
          <a:custGeom>
            <a:avLst/>
            <a:gdLst>
              <a:gd name="T0" fmla="*/ 277 w 277"/>
              <a:gd name="T1" fmla="*/ 182 h 271"/>
              <a:gd name="T2" fmla="*/ 172 w 277"/>
              <a:gd name="T3" fmla="*/ 173 h 271"/>
              <a:gd name="T4" fmla="*/ 130 w 277"/>
              <a:gd name="T5" fmla="*/ 271 h 271"/>
              <a:gd name="T6" fmla="*/ 106 w 277"/>
              <a:gd name="T7" fmla="*/ 168 h 271"/>
              <a:gd name="T8" fmla="*/ 0 w 277"/>
              <a:gd name="T9" fmla="*/ 159 h 271"/>
              <a:gd name="T10" fmla="*/ 90 w 277"/>
              <a:gd name="T11" fmla="*/ 104 h 271"/>
              <a:gd name="T12" fmla="*/ 66 w 277"/>
              <a:gd name="T13" fmla="*/ 0 h 271"/>
              <a:gd name="T14" fmla="*/ 146 w 277"/>
              <a:gd name="T15" fmla="*/ 70 h 271"/>
              <a:gd name="T16" fmla="*/ 238 w 277"/>
              <a:gd name="T17" fmla="*/ 15 h 271"/>
              <a:gd name="T18" fmla="*/ 197 w 277"/>
              <a:gd name="T19" fmla="*/ 113 h 271"/>
              <a:gd name="T20" fmla="*/ 277 w 277"/>
              <a:gd name="T21" fmla="*/ 182 h 271"/>
              <a:gd name="T22" fmla="*/ 78 w 277"/>
              <a:gd name="T23" fmla="*/ 141 h 271"/>
              <a:gd name="T24" fmla="*/ 126 w 277"/>
              <a:gd name="T25" fmla="*/ 145 h 271"/>
              <a:gd name="T26" fmla="*/ 137 w 277"/>
              <a:gd name="T27" fmla="*/ 192 h 271"/>
              <a:gd name="T28" fmla="*/ 155 w 277"/>
              <a:gd name="T29" fmla="*/ 148 h 271"/>
              <a:gd name="T30" fmla="*/ 204 w 277"/>
              <a:gd name="T31" fmla="*/ 151 h 271"/>
              <a:gd name="T32" fmla="*/ 167 w 277"/>
              <a:gd name="T33" fmla="*/ 120 h 271"/>
              <a:gd name="T34" fmla="*/ 186 w 277"/>
              <a:gd name="T35" fmla="*/ 75 h 271"/>
              <a:gd name="T36" fmla="*/ 145 w 277"/>
              <a:gd name="T37" fmla="*/ 101 h 271"/>
              <a:gd name="T38" fmla="*/ 108 w 277"/>
              <a:gd name="T39" fmla="*/ 69 h 271"/>
              <a:gd name="T40" fmla="*/ 118 w 277"/>
              <a:gd name="T41" fmla="*/ 116 h 271"/>
              <a:gd name="T42" fmla="*/ 78 w 277"/>
              <a:gd name="T43" fmla="*/ 141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77" h="271">
                <a:moveTo>
                  <a:pt x="277" y="182"/>
                </a:moveTo>
                <a:lnTo>
                  <a:pt x="172" y="173"/>
                </a:lnTo>
                <a:lnTo>
                  <a:pt x="130" y="271"/>
                </a:lnTo>
                <a:lnTo>
                  <a:pt x="106" y="168"/>
                </a:lnTo>
                <a:lnTo>
                  <a:pt x="0" y="159"/>
                </a:lnTo>
                <a:lnTo>
                  <a:pt x="90" y="104"/>
                </a:lnTo>
                <a:lnTo>
                  <a:pt x="66" y="0"/>
                </a:lnTo>
                <a:lnTo>
                  <a:pt x="146" y="70"/>
                </a:lnTo>
                <a:lnTo>
                  <a:pt x="238" y="15"/>
                </a:lnTo>
                <a:lnTo>
                  <a:pt x="197" y="113"/>
                </a:lnTo>
                <a:lnTo>
                  <a:pt x="277" y="182"/>
                </a:lnTo>
                <a:close/>
                <a:moveTo>
                  <a:pt x="78" y="141"/>
                </a:moveTo>
                <a:lnTo>
                  <a:pt x="126" y="145"/>
                </a:lnTo>
                <a:lnTo>
                  <a:pt x="137" y="192"/>
                </a:lnTo>
                <a:lnTo>
                  <a:pt x="155" y="148"/>
                </a:lnTo>
                <a:lnTo>
                  <a:pt x="204" y="151"/>
                </a:lnTo>
                <a:lnTo>
                  <a:pt x="167" y="120"/>
                </a:lnTo>
                <a:lnTo>
                  <a:pt x="186" y="75"/>
                </a:lnTo>
                <a:lnTo>
                  <a:pt x="145" y="101"/>
                </a:lnTo>
                <a:lnTo>
                  <a:pt x="108" y="69"/>
                </a:lnTo>
                <a:lnTo>
                  <a:pt x="118" y="116"/>
                </a:lnTo>
                <a:lnTo>
                  <a:pt x="78" y="141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100000">
                <a:srgbClr val="EFD82D"/>
              </a:gs>
            </a:gsLst>
            <a:lin ang="5400000" scaled="1"/>
          </a:gra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27" name="任意多边形 26"/>
          <p:cNvSpPr>
            <a:spLocks noEditPoints="1" noChangeArrowheads="1"/>
          </p:cNvSpPr>
          <p:nvPr/>
        </p:nvSpPr>
        <p:spPr bwMode="auto">
          <a:xfrm>
            <a:off x="6744667" y="2819399"/>
            <a:ext cx="138112" cy="133350"/>
          </a:xfrm>
          <a:custGeom>
            <a:avLst/>
            <a:gdLst>
              <a:gd name="T0" fmla="*/ 68 w 87"/>
              <a:gd name="T1" fmla="*/ 84 h 84"/>
              <a:gd name="T2" fmla="*/ 41 w 87"/>
              <a:gd name="T3" fmla="*/ 62 h 84"/>
              <a:gd name="T4" fmla="*/ 13 w 87"/>
              <a:gd name="T5" fmla="*/ 80 h 84"/>
              <a:gd name="T6" fmla="*/ 26 w 87"/>
              <a:gd name="T7" fmla="*/ 49 h 84"/>
              <a:gd name="T8" fmla="*/ 0 w 87"/>
              <a:gd name="T9" fmla="*/ 28 h 84"/>
              <a:gd name="T10" fmla="*/ 34 w 87"/>
              <a:gd name="T11" fmla="*/ 30 h 84"/>
              <a:gd name="T12" fmla="*/ 46 w 87"/>
              <a:gd name="T13" fmla="*/ 0 h 84"/>
              <a:gd name="T14" fmla="*/ 54 w 87"/>
              <a:gd name="T15" fmla="*/ 31 h 84"/>
              <a:gd name="T16" fmla="*/ 87 w 87"/>
              <a:gd name="T17" fmla="*/ 34 h 84"/>
              <a:gd name="T18" fmla="*/ 59 w 87"/>
              <a:gd name="T19" fmla="*/ 52 h 84"/>
              <a:gd name="T20" fmla="*/ 68 w 87"/>
              <a:gd name="T21" fmla="*/ 84 h 84"/>
              <a:gd name="T22" fmla="*/ 23 w 87"/>
              <a:gd name="T23" fmla="*/ 36 h 84"/>
              <a:gd name="T24" fmla="*/ 35 w 87"/>
              <a:gd name="T25" fmla="*/ 47 h 84"/>
              <a:gd name="T26" fmla="*/ 30 w 87"/>
              <a:gd name="T27" fmla="*/ 61 h 84"/>
              <a:gd name="T28" fmla="*/ 42 w 87"/>
              <a:gd name="T29" fmla="*/ 53 h 84"/>
              <a:gd name="T30" fmla="*/ 54 w 87"/>
              <a:gd name="T31" fmla="*/ 62 h 84"/>
              <a:gd name="T32" fmla="*/ 50 w 87"/>
              <a:gd name="T33" fmla="*/ 48 h 84"/>
              <a:gd name="T34" fmla="*/ 63 w 87"/>
              <a:gd name="T35" fmla="*/ 39 h 84"/>
              <a:gd name="T36" fmla="*/ 48 w 87"/>
              <a:gd name="T37" fmla="*/ 39 h 84"/>
              <a:gd name="T38" fmla="*/ 44 w 87"/>
              <a:gd name="T39" fmla="*/ 24 h 84"/>
              <a:gd name="T40" fmla="*/ 39 w 87"/>
              <a:gd name="T41" fmla="*/ 38 h 84"/>
              <a:gd name="T42" fmla="*/ 23 w 87"/>
              <a:gd name="T43" fmla="*/ 36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7" h="84">
                <a:moveTo>
                  <a:pt x="68" y="84"/>
                </a:moveTo>
                <a:lnTo>
                  <a:pt x="41" y="62"/>
                </a:lnTo>
                <a:lnTo>
                  <a:pt x="13" y="80"/>
                </a:lnTo>
                <a:lnTo>
                  <a:pt x="26" y="49"/>
                </a:lnTo>
                <a:lnTo>
                  <a:pt x="0" y="28"/>
                </a:lnTo>
                <a:lnTo>
                  <a:pt x="34" y="30"/>
                </a:lnTo>
                <a:lnTo>
                  <a:pt x="46" y="0"/>
                </a:lnTo>
                <a:lnTo>
                  <a:pt x="54" y="31"/>
                </a:lnTo>
                <a:lnTo>
                  <a:pt x="87" y="34"/>
                </a:lnTo>
                <a:lnTo>
                  <a:pt x="59" y="52"/>
                </a:lnTo>
                <a:lnTo>
                  <a:pt x="68" y="84"/>
                </a:lnTo>
                <a:close/>
                <a:moveTo>
                  <a:pt x="23" y="36"/>
                </a:moveTo>
                <a:lnTo>
                  <a:pt x="35" y="47"/>
                </a:lnTo>
                <a:lnTo>
                  <a:pt x="30" y="61"/>
                </a:lnTo>
                <a:lnTo>
                  <a:pt x="42" y="53"/>
                </a:lnTo>
                <a:lnTo>
                  <a:pt x="54" y="62"/>
                </a:lnTo>
                <a:lnTo>
                  <a:pt x="50" y="48"/>
                </a:lnTo>
                <a:lnTo>
                  <a:pt x="63" y="39"/>
                </a:lnTo>
                <a:lnTo>
                  <a:pt x="48" y="39"/>
                </a:lnTo>
                <a:lnTo>
                  <a:pt x="44" y="24"/>
                </a:lnTo>
                <a:lnTo>
                  <a:pt x="39" y="38"/>
                </a:lnTo>
                <a:lnTo>
                  <a:pt x="23" y="36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100000">
                <a:srgbClr val="EFD82D"/>
              </a:gs>
            </a:gsLst>
            <a:lin ang="5400000" scaled="1"/>
          </a:gra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28" name="任意多边形 27"/>
          <p:cNvSpPr>
            <a:spLocks noEditPoints="1" noChangeArrowheads="1"/>
          </p:cNvSpPr>
          <p:nvPr/>
        </p:nvSpPr>
        <p:spPr bwMode="auto">
          <a:xfrm rot="3046626">
            <a:off x="4817442" y="1531936"/>
            <a:ext cx="304800" cy="301625"/>
          </a:xfrm>
          <a:custGeom>
            <a:avLst/>
            <a:gdLst>
              <a:gd name="T0" fmla="*/ 277 w 277"/>
              <a:gd name="T1" fmla="*/ 182 h 271"/>
              <a:gd name="T2" fmla="*/ 172 w 277"/>
              <a:gd name="T3" fmla="*/ 173 h 271"/>
              <a:gd name="T4" fmla="*/ 130 w 277"/>
              <a:gd name="T5" fmla="*/ 271 h 271"/>
              <a:gd name="T6" fmla="*/ 106 w 277"/>
              <a:gd name="T7" fmla="*/ 168 h 271"/>
              <a:gd name="T8" fmla="*/ 0 w 277"/>
              <a:gd name="T9" fmla="*/ 159 h 271"/>
              <a:gd name="T10" fmla="*/ 90 w 277"/>
              <a:gd name="T11" fmla="*/ 104 h 271"/>
              <a:gd name="T12" fmla="*/ 66 w 277"/>
              <a:gd name="T13" fmla="*/ 0 h 271"/>
              <a:gd name="T14" fmla="*/ 146 w 277"/>
              <a:gd name="T15" fmla="*/ 70 h 271"/>
              <a:gd name="T16" fmla="*/ 238 w 277"/>
              <a:gd name="T17" fmla="*/ 15 h 271"/>
              <a:gd name="T18" fmla="*/ 197 w 277"/>
              <a:gd name="T19" fmla="*/ 113 h 271"/>
              <a:gd name="T20" fmla="*/ 277 w 277"/>
              <a:gd name="T21" fmla="*/ 182 h 271"/>
              <a:gd name="T22" fmla="*/ 78 w 277"/>
              <a:gd name="T23" fmla="*/ 141 h 271"/>
              <a:gd name="T24" fmla="*/ 126 w 277"/>
              <a:gd name="T25" fmla="*/ 145 h 271"/>
              <a:gd name="T26" fmla="*/ 137 w 277"/>
              <a:gd name="T27" fmla="*/ 192 h 271"/>
              <a:gd name="T28" fmla="*/ 155 w 277"/>
              <a:gd name="T29" fmla="*/ 148 h 271"/>
              <a:gd name="T30" fmla="*/ 204 w 277"/>
              <a:gd name="T31" fmla="*/ 151 h 271"/>
              <a:gd name="T32" fmla="*/ 167 w 277"/>
              <a:gd name="T33" fmla="*/ 120 h 271"/>
              <a:gd name="T34" fmla="*/ 186 w 277"/>
              <a:gd name="T35" fmla="*/ 75 h 271"/>
              <a:gd name="T36" fmla="*/ 145 w 277"/>
              <a:gd name="T37" fmla="*/ 101 h 271"/>
              <a:gd name="T38" fmla="*/ 108 w 277"/>
              <a:gd name="T39" fmla="*/ 69 h 271"/>
              <a:gd name="T40" fmla="*/ 118 w 277"/>
              <a:gd name="T41" fmla="*/ 116 h 271"/>
              <a:gd name="T42" fmla="*/ 78 w 277"/>
              <a:gd name="T43" fmla="*/ 141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77" h="271">
                <a:moveTo>
                  <a:pt x="277" y="182"/>
                </a:moveTo>
                <a:lnTo>
                  <a:pt x="172" y="173"/>
                </a:lnTo>
                <a:lnTo>
                  <a:pt x="130" y="271"/>
                </a:lnTo>
                <a:lnTo>
                  <a:pt x="106" y="168"/>
                </a:lnTo>
                <a:lnTo>
                  <a:pt x="0" y="159"/>
                </a:lnTo>
                <a:lnTo>
                  <a:pt x="90" y="104"/>
                </a:lnTo>
                <a:lnTo>
                  <a:pt x="66" y="0"/>
                </a:lnTo>
                <a:lnTo>
                  <a:pt x="146" y="70"/>
                </a:lnTo>
                <a:lnTo>
                  <a:pt x="238" y="15"/>
                </a:lnTo>
                <a:lnTo>
                  <a:pt x="197" y="113"/>
                </a:lnTo>
                <a:lnTo>
                  <a:pt x="277" y="182"/>
                </a:lnTo>
                <a:close/>
                <a:moveTo>
                  <a:pt x="78" y="141"/>
                </a:moveTo>
                <a:lnTo>
                  <a:pt x="126" y="145"/>
                </a:lnTo>
                <a:lnTo>
                  <a:pt x="137" y="192"/>
                </a:lnTo>
                <a:lnTo>
                  <a:pt x="155" y="148"/>
                </a:lnTo>
                <a:lnTo>
                  <a:pt x="204" y="151"/>
                </a:lnTo>
                <a:lnTo>
                  <a:pt x="167" y="120"/>
                </a:lnTo>
                <a:lnTo>
                  <a:pt x="186" y="75"/>
                </a:lnTo>
                <a:lnTo>
                  <a:pt x="145" y="101"/>
                </a:lnTo>
                <a:lnTo>
                  <a:pt x="108" y="69"/>
                </a:lnTo>
                <a:lnTo>
                  <a:pt x="118" y="116"/>
                </a:lnTo>
                <a:lnTo>
                  <a:pt x="78" y="141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100000">
                <a:srgbClr val="EFD82D"/>
              </a:gs>
            </a:gsLst>
            <a:lin ang="5400000" scaled="1"/>
          </a:gra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323850" y="3795713"/>
            <a:ext cx="1873250" cy="1873250"/>
          </a:xfrm>
          <a:prstGeom prst="ellipse">
            <a:avLst/>
          </a:prstGeom>
          <a:solidFill>
            <a:srgbClr val="DD1324">
              <a:alpha val="1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Oval 4"/>
          <p:cNvSpPr>
            <a:spLocks noChangeArrowheads="1"/>
          </p:cNvSpPr>
          <p:nvPr/>
        </p:nvSpPr>
        <p:spPr bwMode="auto">
          <a:xfrm>
            <a:off x="1835150" y="3795713"/>
            <a:ext cx="854075" cy="854075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5292080" y="4515172"/>
            <a:ext cx="384175" cy="384175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Oval 6"/>
          <p:cNvSpPr>
            <a:spLocks noChangeArrowheads="1"/>
          </p:cNvSpPr>
          <p:nvPr/>
        </p:nvSpPr>
        <p:spPr bwMode="auto">
          <a:xfrm>
            <a:off x="5651500" y="2787650"/>
            <a:ext cx="936625" cy="936625"/>
          </a:xfrm>
          <a:prstGeom prst="ellipse">
            <a:avLst/>
          </a:prstGeom>
          <a:solidFill>
            <a:srgbClr val="FBF41A">
              <a:alpha val="1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6156325" y="1058863"/>
            <a:ext cx="384175" cy="384175"/>
          </a:xfrm>
          <a:prstGeom prst="ellipse">
            <a:avLst/>
          </a:prstGeom>
          <a:solidFill>
            <a:srgbClr val="FBF41A">
              <a:alpha val="1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6443663" y="1203325"/>
            <a:ext cx="215900" cy="215900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" name="Oval 9"/>
          <p:cNvSpPr>
            <a:spLocks noChangeArrowheads="1"/>
          </p:cNvSpPr>
          <p:nvPr/>
        </p:nvSpPr>
        <p:spPr bwMode="auto">
          <a:xfrm>
            <a:off x="971550" y="554038"/>
            <a:ext cx="647700" cy="647700"/>
          </a:xfrm>
          <a:prstGeom prst="ellipse">
            <a:avLst/>
          </a:prstGeom>
          <a:solidFill>
            <a:srgbClr val="DD1324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1331913" y="2282825"/>
            <a:ext cx="288925" cy="288925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9" name="Oval 11"/>
          <p:cNvSpPr>
            <a:spLocks noChangeArrowheads="1"/>
          </p:cNvSpPr>
          <p:nvPr/>
        </p:nvSpPr>
        <p:spPr bwMode="auto">
          <a:xfrm>
            <a:off x="1187450" y="1058863"/>
            <a:ext cx="288925" cy="288925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" name="Oval 12"/>
          <p:cNvSpPr>
            <a:spLocks noChangeArrowheads="1"/>
          </p:cNvSpPr>
          <p:nvPr/>
        </p:nvSpPr>
        <p:spPr bwMode="auto">
          <a:xfrm>
            <a:off x="-136525" y="1851025"/>
            <a:ext cx="280988" cy="288925"/>
          </a:xfrm>
          <a:prstGeom prst="ellipse">
            <a:avLst/>
          </a:prstGeom>
          <a:solidFill>
            <a:srgbClr val="F3C74C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" name="Oval 13"/>
          <p:cNvSpPr>
            <a:spLocks noChangeArrowheads="1"/>
          </p:cNvSpPr>
          <p:nvPr/>
        </p:nvSpPr>
        <p:spPr bwMode="auto">
          <a:xfrm>
            <a:off x="8675688" y="1490663"/>
            <a:ext cx="647700" cy="647700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2" name="Oval 7"/>
          <p:cNvSpPr>
            <a:spLocks noChangeArrowheads="1"/>
          </p:cNvSpPr>
          <p:nvPr/>
        </p:nvSpPr>
        <p:spPr bwMode="auto">
          <a:xfrm>
            <a:off x="3851920" y="698748"/>
            <a:ext cx="514776" cy="514776"/>
          </a:xfrm>
          <a:prstGeom prst="ellipse">
            <a:avLst/>
          </a:prstGeom>
          <a:solidFill>
            <a:srgbClr val="FBF41A">
              <a:alpha val="1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3" name="Oval 8"/>
          <p:cNvSpPr>
            <a:spLocks noChangeArrowheads="1"/>
          </p:cNvSpPr>
          <p:nvPr/>
        </p:nvSpPr>
        <p:spPr bwMode="auto">
          <a:xfrm>
            <a:off x="4580549" y="1706860"/>
            <a:ext cx="215900" cy="215900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5" dur="1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0" presetClass="path" presetSubtype="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5E-6 -1.23457E-7 L -0.03298 -1.23457E-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6" presetClass="emph" presetSubtype="0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1" grpId="0"/>
      <p:bldP spid="22" grpId="0"/>
      <p:bldP spid="24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光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059" y="352425"/>
            <a:ext cx="3199146" cy="288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0252"/>
          <p:cNvSpPr txBox="1">
            <a:spLocks noChangeArrowheads="1"/>
          </p:cNvSpPr>
          <p:nvPr/>
        </p:nvSpPr>
        <p:spPr bwMode="auto">
          <a:xfrm>
            <a:off x="4572819" y="939006"/>
            <a:ext cx="13652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zh-CN" sz="4400" dirty="0">
                <a:gradFill rotWithShape="1">
                  <a:gsLst>
                    <a:gs pos="0">
                      <a:srgbClr val="FFFFCC"/>
                    </a:gs>
                    <a:gs pos="100000">
                      <a:srgbClr val="EFD82D"/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方正综艺简体"/>
              </a:rPr>
              <a:t>2016</a:t>
            </a:r>
          </a:p>
        </p:txBody>
      </p:sp>
      <p:sp>
        <p:nvSpPr>
          <p:cNvPr id="29" name="Oval 6"/>
          <p:cNvSpPr>
            <a:spLocks noChangeArrowheads="1"/>
          </p:cNvSpPr>
          <p:nvPr/>
        </p:nvSpPr>
        <p:spPr bwMode="auto">
          <a:xfrm>
            <a:off x="5651500" y="2787650"/>
            <a:ext cx="936625" cy="936625"/>
          </a:xfrm>
          <a:prstGeom prst="ellipse">
            <a:avLst/>
          </a:prstGeom>
          <a:solidFill>
            <a:srgbClr val="FBF41A">
              <a:alpha val="1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 bwMode="auto">
          <a:xfrm>
            <a:off x="1950269" y="1056481"/>
            <a:ext cx="2357437" cy="3614737"/>
            <a:chOff x="0" y="0"/>
            <a:chExt cx="1461" cy="2240"/>
          </a:xfrm>
        </p:grpSpPr>
        <p:pic>
          <p:nvPicPr>
            <p:cNvPr id="15" name="图片 10243" descr="框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61" cy="2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矩形 15"/>
            <p:cNvSpPr/>
            <p:nvPr/>
          </p:nvSpPr>
          <p:spPr>
            <a:xfrm>
              <a:off x="191" y="176"/>
              <a:ext cx="1004" cy="1448"/>
            </a:xfrm>
            <a:prstGeom prst="rect">
              <a:avLst/>
            </a:prstGeom>
            <a:blipFill rotWithShape="1">
              <a:blip r:embed="rId5"/>
              <a:srcRect/>
              <a:stretch>
                <a:fillRect b="-299"/>
              </a:stretch>
            </a:blipFill>
            <a:ln w="9525">
              <a:noFill/>
              <a:miter/>
            </a:ln>
          </p:spPr>
          <p:txBody>
            <a:bodyPr/>
            <a:lstStyle/>
            <a:p>
              <a:endParaRPr lang="zh-CN" altLang="en-US" noProof="1"/>
            </a:p>
          </p:txBody>
        </p:sp>
      </p:grpSp>
      <p:sp>
        <p:nvSpPr>
          <p:cNvPr id="17" name="矩形 16"/>
          <p:cNvSpPr>
            <a:spLocks noChangeArrowheads="1" noChangeShapeType="1" noTextEdit="1"/>
          </p:cNvSpPr>
          <p:nvPr/>
        </p:nvSpPr>
        <p:spPr bwMode="auto">
          <a:xfrm>
            <a:off x="4685531" y="1885156"/>
            <a:ext cx="1223963" cy="3159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dirty="0">
                <a:ln w="9525">
                  <a:noFill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EFD82D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优秀员工</a:t>
            </a: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4685531" y="2235993"/>
            <a:ext cx="20891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dist"/>
            <a:r>
              <a:rPr lang="en-US" altLang="zh-CN" sz="14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HAPPY NEW YEAR</a:t>
            </a:r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4688706" y="1593056"/>
            <a:ext cx="1127125" cy="2079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anchor="ctr"/>
          <a:lstStyle/>
          <a:p>
            <a:pPr algn="ctr"/>
            <a:r>
              <a:rPr lang="zh-CN" altLang="en-US" sz="1200" b="1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20000"/>
                    </a:prstClr>
                  </a:outerShdw>
                </a:effectLst>
                <a:ea typeface="微软雅黑" pitchFamily="34" charset="-122"/>
              </a:rPr>
              <a:t>农 历 丙 申 猴 年</a:t>
            </a:r>
            <a:endParaRPr lang="zh-CN" altLang="en-US" sz="1200" b="1" dirty="0">
              <a:solidFill>
                <a:schemeClr val="bg1"/>
              </a:solidFill>
              <a:effectLst>
                <a:outerShdw blurRad="50800" dist="63500" dir="2700000" algn="tl" rotWithShape="0">
                  <a:prstClr val="black">
                    <a:alpha val="20000"/>
                  </a:prstClr>
                </a:outerShdw>
              </a:effectLst>
              <a:ea typeface="微软雅黑" pitchFamily="34" charset="-122"/>
            </a:endParaRPr>
          </a:p>
        </p:txBody>
      </p:sp>
      <p:sp>
        <p:nvSpPr>
          <p:cNvPr id="21" name="任意多边形 20"/>
          <p:cNvSpPr>
            <a:spLocks noEditPoints="1" noChangeArrowheads="1"/>
          </p:cNvSpPr>
          <p:nvPr/>
        </p:nvSpPr>
        <p:spPr bwMode="auto">
          <a:xfrm>
            <a:off x="6150159" y="1364773"/>
            <a:ext cx="439737" cy="430213"/>
          </a:xfrm>
          <a:custGeom>
            <a:avLst/>
            <a:gdLst>
              <a:gd name="T0" fmla="*/ 277 w 277"/>
              <a:gd name="T1" fmla="*/ 182 h 271"/>
              <a:gd name="T2" fmla="*/ 172 w 277"/>
              <a:gd name="T3" fmla="*/ 173 h 271"/>
              <a:gd name="T4" fmla="*/ 130 w 277"/>
              <a:gd name="T5" fmla="*/ 271 h 271"/>
              <a:gd name="T6" fmla="*/ 106 w 277"/>
              <a:gd name="T7" fmla="*/ 168 h 271"/>
              <a:gd name="T8" fmla="*/ 0 w 277"/>
              <a:gd name="T9" fmla="*/ 159 h 271"/>
              <a:gd name="T10" fmla="*/ 90 w 277"/>
              <a:gd name="T11" fmla="*/ 104 h 271"/>
              <a:gd name="T12" fmla="*/ 66 w 277"/>
              <a:gd name="T13" fmla="*/ 0 h 271"/>
              <a:gd name="T14" fmla="*/ 146 w 277"/>
              <a:gd name="T15" fmla="*/ 70 h 271"/>
              <a:gd name="T16" fmla="*/ 238 w 277"/>
              <a:gd name="T17" fmla="*/ 15 h 271"/>
              <a:gd name="T18" fmla="*/ 197 w 277"/>
              <a:gd name="T19" fmla="*/ 113 h 271"/>
              <a:gd name="T20" fmla="*/ 277 w 277"/>
              <a:gd name="T21" fmla="*/ 182 h 271"/>
              <a:gd name="T22" fmla="*/ 78 w 277"/>
              <a:gd name="T23" fmla="*/ 141 h 271"/>
              <a:gd name="T24" fmla="*/ 126 w 277"/>
              <a:gd name="T25" fmla="*/ 145 h 271"/>
              <a:gd name="T26" fmla="*/ 137 w 277"/>
              <a:gd name="T27" fmla="*/ 192 h 271"/>
              <a:gd name="T28" fmla="*/ 155 w 277"/>
              <a:gd name="T29" fmla="*/ 148 h 271"/>
              <a:gd name="T30" fmla="*/ 204 w 277"/>
              <a:gd name="T31" fmla="*/ 151 h 271"/>
              <a:gd name="T32" fmla="*/ 167 w 277"/>
              <a:gd name="T33" fmla="*/ 120 h 271"/>
              <a:gd name="T34" fmla="*/ 186 w 277"/>
              <a:gd name="T35" fmla="*/ 75 h 271"/>
              <a:gd name="T36" fmla="*/ 145 w 277"/>
              <a:gd name="T37" fmla="*/ 101 h 271"/>
              <a:gd name="T38" fmla="*/ 108 w 277"/>
              <a:gd name="T39" fmla="*/ 69 h 271"/>
              <a:gd name="T40" fmla="*/ 118 w 277"/>
              <a:gd name="T41" fmla="*/ 116 h 271"/>
              <a:gd name="T42" fmla="*/ 78 w 277"/>
              <a:gd name="T43" fmla="*/ 141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77" h="271">
                <a:moveTo>
                  <a:pt x="277" y="182"/>
                </a:moveTo>
                <a:lnTo>
                  <a:pt x="172" y="173"/>
                </a:lnTo>
                <a:lnTo>
                  <a:pt x="130" y="271"/>
                </a:lnTo>
                <a:lnTo>
                  <a:pt x="106" y="168"/>
                </a:lnTo>
                <a:lnTo>
                  <a:pt x="0" y="159"/>
                </a:lnTo>
                <a:lnTo>
                  <a:pt x="90" y="104"/>
                </a:lnTo>
                <a:lnTo>
                  <a:pt x="66" y="0"/>
                </a:lnTo>
                <a:lnTo>
                  <a:pt x="146" y="70"/>
                </a:lnTo>
                <a:lnTo>
                  <a:pt x="238" y="15"/>
                </a:lnTo>
                <a:lnTo>
                  <a:pt x="197" y="113"/>
                </a:lnTo>
                <a:lnTo>
                  <a:pt x="277" y="182"/>
                </a:lnTo>
                <a:close/>
                <a:moveTo>
                  <a:pt x="78" y="141"/>
                </a:moveTo>
                <a:lnTo>
                  <a:pt x="126" y="145"/>
                </a:lnTo>
                <a:lnTo>
                  <a:pt x="137" y="192"/>
                </a:lnTo>
                <a:lnTo>
                  <a:pt x="155" y="148"/>
                </a:lnTo>
                <a:lnTo>
                  <a:pt x="204" y="151"/>
                </a:lnTo>
                <a:lnTo>
                  <a:pt x="167" y="120"/>
                </a:lnTo>
                <a:lnTo>
                  <a:pt x="186" y="75"/>
                </a:lnTo>
                <a:lnTo>
                  <a:pt x="145" y="101"/>
                </a:lnTo>
                <a:lnTo>
                  <a:pt x="108" y="69"/>
                </a:lnTo>
                <a:lnTo>
                  <a:pt x="118" y="116"/>
                </a:lnTo>
                <a:lnTo>
                  <a:pt x="78" y="141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100000">
                <a:srgbClr val="EFD82D"/>
              </a:gs>
            </a:gsLst>
            <a:lin ang="5400000" scaled="1"/>
          </a:gra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22" name="任意多边形 21"/>
          <p:cNvSpPr>
            <a:spLocks noEditPoints="1" noChangeArrowheads="1"/>
          </p:cNvSpPr>
          <p:nvPr/>
        </p:nvSpPr>
        <p:spPr bwMode="auto">
          <a:xfrm>
            <a:off x="6734359" y="1380966"/>
            <a:ext cx="138112" cy="133350"/>
          </a:xfrm>
          <a:custGeom>
            <a:avLst/>
            <a:gdLst>
              <a:gd name="T0" fmla="*/ 68 w 87"/>
              <a:gd name="T1" fmla="*/ 84 h 84"/>
              <a:gd name="T2" fmla="*/ 41 w 87"/>
              <a:gd name="T3" fmla="*/ 62 h 84"/>
              <a:gd name="T4" fmla="*/ 13 w 87"/>
              <a:gd name="T5" fmla="*/ 80 h 84"/>
              <a:gd name="T6" fmla="*/ 26 w 87"/>
              <a:gd name="T7" fmla="*/ 49 h 84"/>
              <a:gd name="T8" fmla="*/ 0 w 87"/>
              <a:gd name="T9" fmla="*/ 28 h 84"/>
              <a:gd name="T10" fmla="*/ 34 w 87"/>
              <a:gd name="T11" fmla="*/ 30 h 84"/>
              <a:gd name="T12" fmla="*/ 46 w 87"/>
              <a:gd name="T13" fmla="*/ 0 h 84"/>
              <a:gd name="T14" fmla="*/ 54 w 87"/>
              <a:gd name="T15" fmla="*/ 31 h 84"/>
              <a:gd name="T16" fmla="*/ 87 w 87"/>
              <a:gd name="T17" fmla="*/ 34 h 84"/>
              <a:gd name="T18" fmla="*/ 59 w 87"/>
              <a:gd name="T19" fmla="*/ 52 h 84"/>
              <a:gd name="T20" fmla="*/ 68 w 87"/>
              <a:gd name="T21" fmla="*/ 84 h 84"/>
              <a:gd name="T22" fmla="*/ 23 w 87"/>
              <a:gd name="T23" fmla="*/ 36 h 84"/>
              <a:gd name="T24" fmla="*/ 35 w 87"/>
              <a:gd name="T25" fmla="*/ 47 h 84"/>
              <a:gd name="T26" fmla="*/ 30 w 87"/>
              <a:gd name="T27" fmla="*/ 61 h 84"/>
              <a:gd name="T28" fmla="*/ 42 w 87"/>
              <a:gd name="T29" fmla="*/ 53 h 84"/>
              <a:gd name="T30" fmla="*/ 54 w 87"/>
              <a:gd name="T31" fmla="*/ 62 h 84"/>
              <a:gd name="T32" fmla="*/ 50 w 87"/>
              <a:gd name="T33" fmla="*/ 48 h 84"/>
              <a:gd name="T34" fmla="*/ 63 w 87"/>
              <a:gd name="T35" fmla="*/ 39 h 84"/>
              <a:gd name="T36" fmla="*/ 48 w 87"/>
              <a:gd name="T37" fmla="*/ 39 h 84"/>
              <a:gd name="T38" fmla="*/ 44 w 87"/>
              <a:gd name="T39" fmla="*/ 24 h 84"/>
              <a:gd name="T40" fmla="*/ 39 w 87"/>
              <a:gd name="T41" fmla="*/ 38 h 84"/>
              <a:gd name="T42" fmla="*/ 23 w 87"/>
              <a:gd name="T43" fmla="*/ 36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7" h="84">
                <a:moveTo>
                  <a:pt x="68" y="84"/>
                </a:moveTo>
                <a:lnTo>
                  <a:pt x="41" y="62"/>
                </a:lnTo>
                <a:lnTo>
                  <a:pt x="13" y="80"/>
                </a:lnTo>
                <a:lnTo>
                  <a:pt x="26" y="49"/>
                </a:lnTo>
                <a:lnTo>
                  <a:pt x="0" y="28"/>
                </a:lnTo>
                <a:lnTo>
                  <a:pt x="34" y="30"/>
                </a:lnTo>
                <a:lnTo>
                  <a:pt x="46" y="0"/>
                </a:lnTo>
                <a:lnTo>
                  <a:pt x="54" y="31"/>
                </a:lnTo>
                <a:lnTo>
                  <a:pt x="87" y="34"/>
                </a:lnTo>
                <a:lnTo>
                  <a:pt x="59" y="52"/>
                </a:lnTo>
                <a:lnTo>
                  <a:pt x="68" y="84"/>
                </a:lnTo>
                <a:close/>
                <a:moveTo>
                  <a:pt x="23" y="36"/>
                </a:moveTo>
                <a:lnTo>
                  <a:pt x="35" y="47"/>
                </a:lnTo>
                <a:lnTo>
                  <a:pt x="30" y="61"/>
                </a:lnTo>
                <a:lnTo>
                  <a:pt x="42" y="53"/>
                </a:lnTo>
                <a:lnTo>
                  <a:pt x="54" y="62"/>
                </a:lnTo>
                <a:lnTo>
                  <a:pt x="50" y="48"/>
                </a:lnTo>
                <a:lnTo>
                  <a:pt x="63" y="39"/>
                </a:lnTo>
                <a:lnTo>
                  <a:pt x="48" y="39"/>
                </a:lnTo>
                <a:lnTo>
                  <a:pt x="44" y="24"/>
                </a:lnTo>
                <a:lnTo>
                  <a:pt x="39" y="38"/>
                </a:lnTo>
                <a:lnTo>
                  <a:pt x="23" y="36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100000">
                <a:srgbClr val="EFD82D"/>
              </a:gs>
            </a:gsLst>
            <a:lin ang="5400000" scaled="1"/>
          </a:gra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6036494" y="1931193"/>
            <a:ext cx="809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华文仿宋" pitchFamily="2" charset="-122"/>
                <a:ea typeface="微软雅黑" pitchFamily="34" charset="-122"/>
              </a:rPr>
              <a:t>艾米丽</a:t>
            </a:r>
          </a:p>
        </p:txBody>
      </p: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4685531" y="2501106"/>
            <a:ext cx="283879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大家眼中的你，一如秋日里的雁去云飘，是一道从容而又朴实的景致。对待工作你讲原则、有觉悟、重理性；对待同事你很真诚、够交心、挺热情。品若幽兰，芬芳而馥郁；心似荷红，淡泊却出色。你方正质朴，无愧荣膺优秀。</a:t>
            </a:r>
            <a:endParaRPr lang="en-US" altLang="zh-CN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Picture 2" descr="E:\稻壳模板\ppt\2016.1\【绽放梦想】大气年终颁奖典礼模板\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0538"/>
            <a:ext cx="914400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3"/>
          <p:cNvSpPr>
            <a:spLocks noChangeArrowheads="1"/>
          </p:cNvSpPr>
          <p:nvPr/>
        </p:nvSpPr>
        <p:spPr bwMode="auto">
          <a:xfrm>
            <a:off x="323850" y="3795713"/>
            <a:ext cx="1873250" cy="1873250"/>
          </a:xfrm>
          <a:prstGeom prst="ellipse">
            <a:avLst/>
          </a:prstGeom>
          <a:solidFill>
            <a:srgbClr val="DD1324">
              <a:alpha val="1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1835150" y="3795713"/>
            <a:ext cx="854075" cy="854075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" name="Oval 5"/>
          <p:cNvSpPr>
            <a:spLocks noChangeArrowheads="1"/>
          </p:cNvSpPr>
          <p:nvPr/>
        </p:nvSpPr>
        <p:spPr bwMode="auto">
          <a:xfrm>
            <a:off x="5292080" y="4515172"/>
            <a:ext cx="384175" cy="384175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" name="Oval 7"/>
          <p:cNvSpPr>
            <a:spLocks noChangeArrowheads="1"/>
          </p:cNvSpPr>
          <p:nvPr/>
        </p:nvSpPr>
        <p:spPr bwMode="auto">
          <a:xfrm>
            <a:off x="6156325" y="1058863"/>
            <a:ext cx="384175" cy="384175"/>
          </a:xfrm>
          <a:prstGeom prst="ellipse">
            <a:avLst/>
          </a:prstGeom>
          <a:solidFill>
            <a:srgbClr val="FBF41A">
              <a:alpha val="1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" name="Oval 8"/>
          <p:cNvSpPr>
            <a:spLocks noChangeArrowheads="1"/>
          </p:cNvSpPr>
          <p:nvPr/>
        </p:nvSpPr>
        <p:spPr bwMode="auto">
          <a:xfrm>
            <a:off x="6443663" y="1203325"/>
            <a:ext cx="215900" cy="215900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2" name="Oval 9"/>
          <p:cNvSpPr>
            <a:spLocks noChangeArrowheads="1"/>
          </p:cNvSpPr>
          <p:nvPr/>
        </p:nvSpPr>
        <p:spPr bwMode="auto">
          <a:xfrm>
            <a:off x="971550" y="554038"/>
            <a:ext cx="647700" cy="647700"/>
          </a:xfrm>
          <a:prstGeom prst="ellipse">
            <a:avLst/>
          </a:prstGeom>
          <a:solidFill>
            <a:srgbClr val="DD1324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3" name="Oval 10"/>
          <p:cNvSpPr>
            <a:spLocks noChangeArrowheads="1"/>
          </p:cNvSpPr>
          <p:nvPr/>
        </p:nvSpPr>
        <p:spPr bwMode="auto">
          <a:xfrm>
            <a:off x="1331913" y="2282825"/>
            <a:ext cx="288925" cy="288925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4" name="Oval 11"/>
          <p:cNvSpPr>
            <a:spLocks noChangeArrowheads="1"/>
          </p:cNvSpPr>
          <p:nvPr/>
        </p:nvSpPr>
        <p:spPr bwMode="auto">
          <a:xfrm>
            <a:off x="1187450" y="1058863"/>
            <a:ext cx="288925" cy="288925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5" name="Oval 12"/>
          <p:cNvSpPr>
            <a:spLocks noChangeArrowheads="1"/>
          </p:cNvSpPr>
          <p:nvPr/>
        </p:nvSpPr>
        <p:spPr bwMode="auto">
          <a:xfrm>
            <a:off x="-136525" y="1851025"/>
            <a:ext cx="280988" cy="288925"/>
          </a:xfrm>
          <a:prstGeom prst="ellipse">
            <a:avLst/>
          </a:prstGeom>
          <a:solidFill>
            <a:srgbClr val="F3C74C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" name="Oval 13"/>
          <p:cNvSpPr>
            <a:spLocks noChangeArrowheads="1"/>
          </p:cNvSpPr>
          <p:nvPr/>
        </p:nvSpPr>
        <p:spPr bwMode="auto">
          <a:xfrm>
            <a:off x="8675688" y="1490663"/>
            <a:ext cx="647700" cy="647700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7" name="Oval 7"/>
          <p:cNvSpPr>
            <a:spLocks noChangeArrowheads="1"/>
          </p:cNvSpPr>
          <p:nvPr/>
        </p:nvSpPr>
        <p:spPr bwMode="auto">
          <a:xfrm>
            <a:off x="3851920" y="698748"/>
            <a:ext cx="514776" cy="514776"/>
          </a:xfrm>
          <a:prstGeom prst="ellipse">
            <a:avLst/>
          </a:prstGeom>
          <a:solidFill>
            <a:srgbClr val="FBF41A">
              <a:alpha val="1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8" name="Oval 8"/>
          <p:cNvSpPr>
            <a:spLocks noChangeArrowheads="1"/>
          </p:cNvSpPr>
          <p:nvPr/>
        </p:nvSpPr>
        <p:spPr bwMode="auto">
          <a:xfrm>
            <a:off x="4580549" y="1706860"/>
            <a:ext cx="215900" cy="215900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9" name="矩形 38"/>
          <p:cNvSpPr>
            <a:spLocks noChangeArrowheads="1"/>
          </p:cNvSpPr>
          <p:nvPr/>
        </p:nvSpPr>
        <p:spPr bwMode="auto">
          <a:xfrm>
            <a:off x="6869028" y="1976913"/>
            <a:ext cx="8096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客服部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)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2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6" presetClass="emph" presetSubtype="0" repeatCount="indefinite" autoRev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51" dur="100" fill="hold"/>
                                        <p:tgtEl>
                                          <p:spTgt spid="2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0" presetClass="path" presetSubtype="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2.5E-6 -1.23457E-7 L -0.03298 -1.23457E-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10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6" presetClass="emph" presetSubtype="0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10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1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9" grpId="0" animBg="1"/>
      <p:bldP spid="29" grpId="1" animBg="1"/>
      <p:bldP spid="17" grpId="0" animBg="1"/>
      <p:bldP spid="18" grpId="0"/>
      <p:bldP spid="20" grpId="0" animBg="1"/>
      <p:bldP spid="23" grpId="0"/>
      <p:bldP spid="24" grpId="0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 bwMode="auto">
          <a:xfrm>
            <a:off x="1958181" y="1067594"/>
            <a:ext cx="2357437" cy="3614737"/>
            <a:chOff x="0" y="0"/>
            <a:chExt cx="1461" cy="2240"/>
          </a:xfrm>
        </p:grpSpPr>
        <p:pic>
          <p:nvPicPr>
            <p:cNvPr id="29" name="图片 25603" descr="框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61" cy="2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矩形 29"/>
            <p:cNvSpPr/>
            <p:nvPr/>
          </p:nvSpPr>
          <p:spPr>
            <a:xfrm>
              <a:off x="191" y="176"/>
              <a:ext cx="1004" cy="1448"/>
            </a:xfrm>
            <a:prstGeom prst="rect">
              <a:avLst/>
            </a:prstGeom>
            <a:blipFill rotWithShape="1">
              <a:blip r:embed="rId3"/>
              <a:srcRect/>
              <a:stretch>
                <a:fillRect b="-299"/>
              </a:stretch>
            </a:blipFill>
            <a:ln w="9525">
              <a:noFill/>
              <a:miter/>
            </a:ln>
          </p:spPr>
          <p:txBody>
            <a:bodyPr/>
            <a:lstStyle/>
            <a:p>
              <a:endParaRPr lang="zh-CN" altLang="en-US" noProof="1"/>
            </a:p>
          </p:txBody>
        </p:sp>
      </p:grpSp>
      <p:pic>
        <p:nvPicPr>
          <p:cNvPr id="2" name="图片 1" descr="光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059" y="352425"/>
            <a:ext cx="3199146" cy="288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10252"/>
          <p:cNvSpPr txBox="1">
            <a:spLocks noChangeArrowheads="1"/>
          </p:cNvSpPr>
          <p:nvPr/>
        </p:nvSpPr>
        <p:spPr bwMode="auto">
          <a:xfrm>
            <a:off x="4572819" y="939006"/>
            <a:ext cx="13652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zh-CN" sz="4400" dirty="0">
                <a:gradFill rotWithShape="1">
                  <a:gsLst>
                    <a:gs pos="0">
                      <a:srgbClr val="FFFFCC"/>
                    </a:gs>
                    <a:gs pos="100000">
                      <a:srgbClr val="EFD82D"/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方正综艺简体"/>
              </a:rPr>
              <a:t>2016</a:t>
            </a:r>
          </a:p>
        </p:txBody>
      </p:sp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5651500" y="2787650"/>
            <a:ext cx="936625" cy="936625"/>
          </a:xfrm>
          <a:prstGeom prst="ellipse">
            <a:avLst/>
          </a:prstGeom>
          <a:solidFill>
            <a:srgbClr val="FBF41A">
              <a:alpha val="1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" name="矩形 7"/>
          <p:cNvSpPr>
            <a:spLocks noChangeArrowheads="1" noChangeShapeType="1" noTextEdit="1"/>
          </p:cNvSpPr>
          <p:nvPr/>
        </p:nvSpPr>
        <p:spPr bwMode="auto">
          <a:xfrm>
            <a:off x="4685531" y="1885156"/>
            <a:ext cx="1223963" cy="3159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dirty="0">
                <a:ln w="9525">
                  <a:noFill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EFD82D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优秀员工</a:t>
            </a: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4685531" y="2235993"/>
            <a:ext cx="20891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dist"/>
            <a:r>
              <a:rPr lang="en-US" altLang="zh-CN" sz="14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HAPPY NEW YEAR</a:t>
            </a: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4688706" y="1593056"/>
            <a:ext cx="1127125" cy="2079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anchor="ctr"/>
          <a:lstStyle/>
          <a:p>
            <a:pPr algn="ctr"/>
            <a:r>
              <a:rPr lang="zh-CN" altLang="en-US" sz="1200" b="1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20000"/>
                    </a:prstClr>
                  </a:outerShdw>
                </a:effectLst>
                <a:ea typeface="微软雅黑" pitchFamily="34" charset="-122"/>
              </a:rPr>
              <a:t>农 历 丙 申 猴 年</a:t>
            </a:r>
            <a:endParaRPr lang="zh-CN" altLang="en-US" sz="1200" b="1" dirty="0">
              <a:solidFill>
                <a:schemeClr val="bg1"/>
              </a:solidFill>
              <a:effectLst>
                <a:outerShdw blurRad="50800" dist="63500" dir="2700000" algn="tl" rotWithShape="0">
                  <a:prstClr val="black">
                    <a:alpha val="20000"/>
                  </a:prstClr>
                </a:outerShdw>
              </a:effectLst>
              <a:ea typeface="微软雅黑" pitchFamily="34" charset="-122"/>
            </a:endParaRPr>
          </a:p>
        </p:txBody>
      </p:sp>
      <p:sp>
        <p:nvSpPr>
          <p:cNvPr id="11" name="任意多边形 10"/>
          <p:cNvSpPr>
            <a:spLocks noEditPoints="1" noChangeArrowheads="1"/>
          </p:cNvSpPr>
          <p:nvPr/>
        </p:nvSpPr>
        <p:spPr bwMode="auto">
          <a:xfrm>
            <a:off x="6150159" y="1364773"/>
            <a:ext cx="439737" cy="430213"/>
          </a:xfrm>
          <a:custGeom>
            <a:avLst/>
            <a:gdLst>
              <a:gd name="T0" fmla="*/ 277 w 277"/>
              <a:gd name="T1" fmla="*/ 182 h 271"/>
              <a:gd name="T2" fmla="*/ 172 w 277"/>
              <a:gd name="T3" fmla="*/ 173 h 271"/>
              <a:gd name="T4" fmla="*/ 130 w 277"/>
              <a:gd name="T5" fmla="*/ 271 h 271"/>
              <a:gd name="T6" fmla="*/ 106 w 277"/>
              <a:gd name="T7" fmla="*/ 168 h 271"/>
              <a:gd name="T8" fmla="*/ 0 w 277"/>
              <a:gd name="T9" fmla="*/ 159 h 271"/>
              <a:gd name="T10" fmla="*/ 90 w 277"/>
              <a:gd name="T11" fmla="*/ 104 h 271"/>
              <a:gd name="T12" fmla="*/ 66 w 277"/>
              <a:gd name="T13" fmla="*/ 0 h 271"/>
              <a:gd name="T14" fmla="*/ 146 w 277"/>
              <a:gd name="T15" fmla="*/ 70 h 271"/>
              <a:gd name="T16" fmla="*/ 238 w 277"/>
              <a:gd name="T17" fmla="*/ 15 h 271"/>
              <a:gd name="T18" fmla="*/ 197 w 277"/>
              <a:gd name="T19" fmla="*/ 113 h 271"/>
              <a:gd name="T20" fmla="*/ 277 w 277"/>
              <a:gd name="T21" fmla="*/ 182 h 271"/>
              <a:gd name="T22" fmla="*/ 78 w 277"/>
              <a:gd name="T23" fmla="*/ 141 h 271"/>
              <a:gd name="T24" fmla="*/ 126 w 277"/>
              <a:gd name="T25" fmla="*/ 145 h 271"/>
              <a:gd name="T26" fmla="*/ 137 w 277"/>
              <a:gd name="T27" fmla="*/ 192 h 271"/>
              <a:gd name="T28" fmla="*/ 155 w 277"/>
              <a:gd name="T29" fmla="*/ 148 h 271"/>
              <a:gd name="T30" fmla="*/ 204 w 277"/>
              <a:gd name="T31" fmla="*/ 151 h 271"/>
              <a:gd name="T32" fmla="*/ 167 w 277"/>
              <a:gd name="T33" fmla="*/ 120 h 271"/>
              <a:gd name="T34" fmla="*/ 186 w 277"/>
              <a:gd name="T35" fmla="*/ 75 h 271"/>
              <a:gd name="T36" fmla="*/ 145 w 277"/>
              <a:gd name="T37" fmla="*/ 101 h 271"/>
              <a:gd name="T38" fmla="*/ 108 w 277"/>
              <a:gd name="T39" fmla="*/ 69 h 271"/>
              <a:gd name="T40" fmla="*/ 118 w 277"/>
              <a:gd name="T41" fmla="*/ 116 h 271"/>
              <a:gd name="T42" fmla="*/ 78 w 277"/>
              <a:gd name="T43" fmla="*/ 141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77" h="271">
                <a:moveTo>
                  <a:pt x="277" y="182"/>
                </a:moveTo>
                <a:lnTo>
                  <a:pt x="172" y="173"/>
                </a:lnTo>
                <a:lnTo>
                  <a:pt x="130" y="271"/>
                </a:lnTo>
                <a:lnTo>
                  <a:pt x="106" y="168"/>
                </a:lnTo>
                <a:lnTo>
                  <a:pt x="0" y="159"/>
                </a:lnTo>
                <a:lnTo>
                  <a:pt x="90" y="104"/>
                </a:lnTo>
                <a:lnTo>
                  <a:pt x="66" y="0"/>
                </a:lnTo>
                <a:lnTo>
                  <a:pt x="146" y="70"/>
                </a:lnTo>
                <a:lnTo>
                  <a:pt x="238" y="15"/>
                </a:lnTo>
                <a:lnTo>
                  <a:pt x="197" y="113"/>
                </a:lnTo>
                <a:lnTo>
                  <a:pt x="277" y="182"/>
                </a:lnTo>
                <a:close/>
                <a:moveTo>
                  <a:pt x="78" y="141"/>
                </a:moveTo>
                <a:lnTo>
                  <a:pt x="126" y="145"/>
                </a:lnTo>
                <a:lnTo>
                  <a:pt x="137" y="192"/>
                </a:lnTo>
                <a:lnTo>
                  <a:pt x="155" y="148"/>
                </a:lnTo>
                <a:lnTo>
                  <a:pt x="204" y="151"/>
                </a:lnTo>
                <a:lnTo>
                  <a:pt x="167" y="120"/>
                </a:lnTo>
                <a:lnTo>
                  <a:pt x="186" y="75"/>
                </a:lnTo>
                <a:lnTo>
                  <a:pt x="145" y="101"/>
                </a:lnTo>
                <a:lnTo>
                  <a:pt x="108" y="69"/>
                </a:lnTo>
                <a:lnTo>
                  <a:pt x="118" y="116"/>
                </a:lnTo>
                <a:lnTo>
                  <a:pt x="78" y="141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100000">
                <a:srgbClr val="EFD82D"/>
              </a:gs>
            </a:gsLst>
            <a:lin ang="5400000" scaled="1"/>
          </a:gra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2" name="任意多边形 11"/>
          <p:cNvSpPr>
            <a:spLocks noEditPoints="1" noChangeArrowheads="1"/>
          </p:cNvSpPr>
          <p:nvPr/>
        </p:nvSpPr>
        <p:spPr bwMode="auto">
          <a:xfrm>
            <a:off x="6734359" y="1380966"/>
            <a:ext cx="138112" cy="133350"/>
          </a:xfrm>
          <a:custGeom>
            <a:avLst/>
            <a:gdLst>
              <a:gd name="T0" fmla="*/ 68 w 87"/>
              <a:gd name="T1" fmla="*/ 84 h 84"/>
              <a:gd name="T2" fmla="*/ 41 w 87"/>
              <a:gd name="T3" fmla="*/ 62 h 84"/>
              <a:gd name="T4" fmla="*/ 13 w 87"/>
              <a:gd name="T5" fmla="*/ 80 h 84"/>
              <a:gd name="T6" fmla="*/ 26 w 87"/>
              <a:gd name="T7" fmla="*/ 49 h 84"/>
              <a:gd name="T8" fmla="*/ 0 w 87"/>
              <a:gd name="T9" fmla="*/ 28 h 84"/>
              <a:gd name="T10" fmla="*/ 34 w 87"/>
              <a:gd name="T11" fmla="*/ 30 h 84"/>
              <a:gd name="T12" fmla="*/ 46 w 87"/>
              <a:gd name="T13" fmla="*/ 0 h 84"/>
              <a:gd name="T14" fmla="*/ 54 w 87"/>
              <a:gd name="T15" fmla="*/ 31 h 84"/>
              <a:gd name="T16" fmla="*/ 87 w 87"/>
              <a:gd name="T17" fmla="*/ 34 h 84"/>
              <a:gd name="T18" fmla="*/ 59 w 87"/>
              <a:gd name="T19" fmla="*/ 52 h 84"/>
              <a:gd name="T20" fmla="*/ 68 w 87"/>
              <a:gd name="T21" fmla="*/ 84 h 84"/>
              <a:gd name="T22" fmla="*/ 23 w 87"/>
              <a:gd name="T23" fmla="*/ 36 h 84"/>
              <a:gd name="T24" fmla="*/ 35 w 87"/>
              <a:gd name="T25" fmla="*/ 47 h 84"/>
              <a:gd name="T26" fmla="*/ 30 w 87"/>
              <a:gd name="T27" fmla="*/ 61 h 84"/>
              <a:gd name="T28" fmla="*/ 42 w 87"/>
              <a:gd name="T29" fmla="*/ 53 h 84"/>
              <a:gd name="T30" fmla="*/ 54 w 87"/>
              <a:gd name="T31" fmla="*/ 62 h 84"/>
              <a:gd name="T32" fmla="*/ 50 w 87"/>
              <a:gd name="T33" fmla="*/ 48 h 84"/>
              <a:gd name="T34" fmla="*/ 63 w 87"/>
              <a:gd name="T35" fmla="*/ 39 h 84"/>
              <a:gd name="T36" fmla="*/ 48 w 87"/>
              <a:gd name="T37" fmla="*/ 39 h 84"/>
              <a:gd name="T38" fmla="*/ 44 w 87"/>
              <a:gd name="T39" fmla="*/ 24 h 84"/>
              <a:gd name="T40" fmla="*/ 39 w 87"/>
              <a:gd name="T41" fmla="*/ 38 h 84"/>
              <a:gd name="T42" fmla="*/ 23 w 87"/>
              <a:gd name="T43" fmla="*/ 36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7" h="84">
                <a:moveTo>
                  <a:pt x="68" y="84"/>
                </a:moveTo>
                <a:lnTo>
                  <a:pt x="41" y="62"/>
                </a:lnTo>
                <a:lnTo>
                  <a:pt x="13" y="80"/>
                </a:lnTo>
                <a:lnTo>
                  <a:pt x="26" y="49"/>
                </a:lnTo>
                <a:lnTo>
                  <a:pt x="0" y="28"/>
                </a:lnTo>
                <a:lnTo>
                  <a:pt x="34" y="30"/>
                </a:lnTo>
                <a:lnTo>
                  <a:pt x="46" y="0"/>
                </a:lnTo>
                <a:lnTo>
                  <a:pt x="54" y="31"/>
                </a:lnTo>
                <a:lnTo>
                  <a:pt x="87" y="34"/>
                </a:lnTo>
                <a:lnTo>
                  <a:pt x="59" y="52"/>
                </a:lnTo>
                <a:lnTo>
                  <a:pt x="68" y="84"/>
                </a:lnTo>
                <a:close/>
                <a:moveTo>
                  <a:pt x="23" y="36"/>
                </a:moveTo>
                <a:lnTo>
                  <a:pt x="35" y="47"/>
                </a:lnTo>
                <a:lnTo>
                  <a:pt x="30" y="61"/>
                </a:lnTo>
                <a:lnTo>
                  <a:pt x="42" y="53"/>
                </a:lnTo>
                <a:lnTo>
                  <a:pt x="54" y="62"/>
                </a:lnTo>
                <a:lnTo>
                  <a:pt x="50" y="48"/>
                </a:lnTo>
                <a:lnTo>
                  <a:pt x="63" y="39"/>
                </a:lnTo>
                <a:lnTo>
                  <a:pt x="48" y="39"/>
                </a:lnTo>
                <a:lnTo>
                  <a:pt x="44" y="24"/>
                </a:lnTo>
                <a:lnTo>
                  <a:pt x="39" y="38"/>
                </a:lnTo>
                <a:lnTo>
                  <a:pt x="23" y="36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100000">
                <a:srgbClr val="EFD82D"/>
              </a:gs>
            </a:gsLst>
            <a:lin ang="5400000" scaled="1"/>
          </a:gra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6084168" y="1931193"/>
            <a:ext cx="809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华文仿宋" pitchFamily="2" charset="-122"/>
                <a:ea typeface="微软雅黑" pitchFamily="34" charset="-122"/>
              </a:rPr>
              <a:t>斯蒂夫</a:t>
            </a: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4685531" y="2501106"/>
            <a:ext cx="2910805" cy="144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打工，一个青春无悔的主题，你用自己的故事，向我们娓娓解读。普通的外表却气质不凡，专注是你拒绝平庸的分水岭；稚嫩的年龄却周详稳重，细节是决定你成熟的试金石；浅显的历练却业绩突出，努力是你永远向上的风向标。我们眼中的你：有价值、很真实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5" name="Picture 2" descr="E:\稻壳模板\ppt\2016.1\【绽放梦想】大气年终颁奖典礼模板\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0538"/>
            <a:ext cx="914400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3"/>
          <p:cNvSpPr>
            <a:spLocks noChangeArrowheads="1"/>
          </p:cNvSpPr>
          <p:nvPr/>
        </p:nvSpPr>
        <p:spPr bwMode="auto">
          <a:xfrm>
            <a:off x="323850" y="3795713"/>
            <a:ext cx="1873250" cy="1873250"/>
          </a:xfrm>
          <a:prstGeom prst="ellipse">
            <a:avLst/>
          </a:prstGeom>
          <a:solidFill>
            <a:srgbClr val="DD1324">
              <a:alpha val="1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" name="Oval 4"/>
          <p:cNvSpPr>
            <a:spLocks noChangeArrowheads="1"/>
          </p:cNvSpPr>
          <p:nvPr/>
        </p:nvSpPr>
        <p:spPr bwMode="auto">
          <a:xfrm>
            <a:off x="1835150" y="3795713"/>
            <a:ext cx="854075" cy="854075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Oval 5"/>
          <p:cNvSpPr>
            <a:spLocks noChangeArrowheads="1"/>
          </p:cNvSpPr>
          <p:nvPr/>
        </p:nvSpPr>
        <p:spPr bwMode="auto">
          <a:xfrm>
            <a:off x="5292080" y="4515172"/>
            <a:ext cx="384175" cy="384175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" name="Oval 7"/>
          <p:cNvSpPr>
            <a:spLocks noChangeArrowheads="1"/>
          </p:cNvSpPr>
          <p:nvPr/>
        </p:nvSpPr>
        <p:spPr bwMode="auto">
          <a:xfrm>
            <a:off x="6156325" y="1058863"/>
            <a:ext cx="384175" cy="384175"/>
          </a:xfrm>
          <a:prstGeom prst="ellipse">
            <a:avLst/>
          </a:prstGeom>
          <a:solidFill>
            <a:srgbClr val="FBF41A">
              <a:alpha val="1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" name="Oval 8"/>
          <p:cNvSpPr>
            <a:spLocks noChangeArrowheads="1"/>
          </p:cNvSpPr>
          <p:nvPr/>
        </p:nvSpPr>
        <p:spPr bwMode="auto">
          <a:xfrm>
            <a:off x="6443663" y="1203325"/>
            <a:ext cx="215900" cy="215900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Oval 9"/>
          <p:cNvSpPr>
            <a:spLocks noChangeArrowheads="1"/>
          </p:cNvSpPr>
          <p:nvPr/>
        </p:nvSpPr>
        <p:spPr bwMode="auto">
          <a:xfrm>
            <a:off x="971550" y="554038"/>
            <a:ext cx="647700" cy="647700"/>
          </a:xfrm>
          <a:prstGeom prst="ellipse">
            <a:avLst/>
          </a:prstGeom>
          <a:solidFill>
            <a:srgbClr val="DD1324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" name="Oval 10"/>
          <p:cNvSpPr>
            <a:spLocks noChangeArrowheads="1"/>
          </p:cNvSpPr>
          <p:nvPr/>
        </p:nvSpPr>
        <p:spPr bwMode="auto">
          <a:xfrm>
            <a:off x="1331913" y="2282825"/>
            <a:ext cx="288925" cy="288925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3" name="Oval 11"/>
          <p:cNvSpPr>
            <a:spLocks noChangeArrowheads="1"/>
          </p:cNvSpPr>
          <p:nvPr/>
        </p:nvSpPr>
        <p:spPr bwMode="auto">
          <a:xfrm>
            <a:off x="1187450" y="1058863"/>
            <a:ext cx="288925" cy="288925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4" name="Oval 12"/>
          <p:cNvSpPr>
            <a:spLocks noChangeArrowheads="1"/>
          </p:cNvSpPr>
          <p:nvPr/>
        </p:nvSpPr>
        <p:spPr bwMode="auto">
          <a:xfrm>
            <a:off x="-136525" y="1851025"/>
            <a:ext cx="280988" cy="288925"/>
          </a:xfrm>
          <a:prstGeom prst="ellipse">
            <a:avLst/>
          </a:prstGeom>
          <a:solidFill>
            <a:srgbClr val="F3C74C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5" name="Oval 13"/>
          <p:cNvSpPr>
            <a:spLocks noChangeArrowheads="1"/>
          </p:cNvSpPr>
          <p:nvPr/>
        </p:nvSpPr>
        <p:spPr bwMode="auto">
          <a:xfrm>
            <a:off x="8675688" y="1490663"/>
            <a:ext cx="647700" cy="647700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" name="Oval 7"/>
          <p:cNvSpPr>
            <a:spLocks noChangeArrowheads="1"/>
          </p:cNvSpPr>
          <p:nvPr/>
        </p:nvSpPr>
        <p:spPr bwMode="auto">
          <a:xfrm>
            <a:off x="3851920" y="698748"/>
            <a:ext cx="514776" cy="514776"/>
          </a:xfrm>
          <a:prstGeom prst="ellipse">
            <a:avLst/>
          </a:prstGeom>
          <a:solidFill>
            <a:srgbClr val="FBF41A">
              <a:alpha val="1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7" name="Oval 8"/>
          <p:cNvSpPr>
            <a:spLocks noChangeArrowheads="1"/>
          </p:cNvSpPr>
          <p:nvPr/>
        </p:nvSpPr>
        <p:spPr bwMode="auto">
          <a:xfrm>
            <a:off x="4580549" y="1706860"/>
            <a:ext cx="215900" cy="215900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" name="矩形 30"/>
          <p:cNvSpPr>
            <a:spLocks noChangeArrowheads="1"/>
          </p:cNvSpPr>
          <p:nvPr/>
        </p:nvSpPr>
        <p:spPr bwMode="auto">
          <a:xfrm>
            <a:off x="6869028" y="1976913"/>
            <a:ext cx="8096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销售部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)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6" presetClass="emph" presetSubtype="0" repeatCount="indefinite" autoRev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45" dur="1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0" presetClass="path" presetSubtype="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2.5E-6 -1.23457E-7 L -0.03298 -1.23457E-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6" presetClass="emph" presetSubtype="0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10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1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8" grpId="0" animBg="1"/>
      <p:bldP spid="9" grpId="0"/>
      <p:bldP spid="10" grpId="0" animBg="1"/>
      <p:bldP spid="13" grpId="0"/>
      <p:bldP spid="14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 bwMode="auto">
          <a:xfrm>
            <a:off x="1040180" y="1202804"/>
            <a:ext cx="3559175" cy="2830512"/>
            <a:chOff x="0" y="0"/>
            <a:chExt cx="2242" cy="1783"/>
          </a:xfrm>
        </p:grpSpPr>
        <p:pic>
          <p:nvPicPr>
            <p:cNvPr id="33" name="图片 12303" descr="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42" cy="1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矩形 33"/>
            <p:cNvSpPr/>
            <p:nvPr/>
          </p:nvSpPr>
          <p:spPr>
            <a:xfrm>
              <a:off x="217" y="213"/>
              <a:ext cx="1774" cy="1179"/>
            </a:xfrm>
            <a:prstGeom prst="rect">
              <a:avLst/>
            </a:prstGeom>
            <a:blipFill rotWithShape="1">
              <a:blip r:embed="rId3"/>
              <a:srcRect/>
              <a:stretch>
                <a:fillRect b="-4875"/>
              </a:stretch>
            </a:blipFill>
            <a:ln w="9525">
              <a:noFill/>
              <a:miter/>
            </a:ln>
          </p:spPr>
          <p:txBody>
            <a:bodyPr/>
            <a:lstStyle/>
            <a:p>
              <a:endParaRPr lang="zh-CN" altLang="en-US" noProof="1"/>
            </a:p>
          </p:txBody>
        </p:sp>
      </p:grpSp>
      <p:pic>
        <p:nvPicPr>
          <p:cNvPr id="2" name="图片 1" descr="光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059" y="352425"/>
            <a:ext cx="3199146" cy="288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10252"/>
          <p:cNvSpPr txBox="1">
            <a:spLocks noChangeArrowheads="1"/>
          </p:cNvSpPr>
          <p:nvPr/>
        </p:nvSpPr>
        <p:spPr bwMode="auto">
          <a:xfrm>
            <a:off x="4785415" y="939006"/>
            <a:ext cx="13652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en-US" altLang="zh-CN" sz="4400" dirty="0">
                <a:gradFill rotWithShape="1">
                  <a:gsLst>
                    <a:gs pos="0">
                      <a:srgbClr val="FFFFCC"/>
                    </a:gs>
                    <a:gs pos="100000">
                      <a:srgbClr val="EFD82D"/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方正综艺简体"/>
              </a:rPr>
              <a:t>2016</a:t>
            </a:r>
          </a:p>
        </p:txBody>
      </p:sp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5864096" y="2787650"/>
            <a:ext cx="936625" cy="936625"/>
          </a:xfrm>
          <a:prstGeom prst="ellipse">
            <a:avLst/>
          </a:prstGeom>
          <a:solidFill>
            <a:srgbClr val="FBF41A">
              <a:alpha val="1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" name="矩形 7"/>
          <p:cNvSpPr>
            <a:spLocks noChangeArrowheads="1" noChangeShapeType="1" noTextEdit="1"/>
          </p:cNvSpPr>
          <p:nvPr/>
        </p:nvSpPr>
        <p:spPr bwMode="auto">
          <a:xfrm>
            <a:off x="4898127" y="1885156"/>
            <a:ext cx="1223963" cy="3159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dirty="0" smtClean="0">
                <a:ln w="9525">
                  <a:noFill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EFD82D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最佳团队</a:t>
            </a:r>
            <a:endParaRPr lang="zh-CN" altLang="en-US" sz="3600" b="1" dirty="0">
              <a:ln w="9525">
                <a:noFill/>
              </a:ln>
              <a:gradFill rotWithShape="1">
                <a:gsLst>
                  <a:gs pos="0">
                    <a:srgbClr val="FFFFCC"/>
                  </a:gs>
                  <a:gs pos="100000">
                    <a:srgbClr val="EFD82D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4898127" y="2235993"/>
            <a:ext cx="20891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dist"/>
            <a:r>
              <a:rPr lang="en-US" altLang="zh-CN" sz="1400" b="1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HAPPY NEW YEAR</a:t>
            </a: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4901302" y="1593056"/>
            <a:ext cx="1127125" cy="2079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anchor="ctr"/>
          <a:lstStyle/>
          <a:p>
            <a:pPr algn="ctr"/>
            <a:r>
              <a:rPr lang="zh-CN" altLang="en-US" sz="1200" b="1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20000"/>
                    </a:prstClr>
                  </a:outerShdw>
                </a:effectLst>
                <a:ea typeface="微软雅黑" pitchFamily="34" charset="-122"/>
              </a:rPr>
              <a:t>农 历 丙 申 猴 年</a:t>
            </a:r>
            <a:endParaRPr lang="zh-CN" altLang="en-US" sz="1200" b="1" dirty="0">
              <a:solidFill>
                <a:schemeClr val="bg1"/>
              </a:solidFill>
              <a:effectLst>
                <a:outerShdw blurRad="50800" dist="63500" dir="2700000" algn="tl" rotWithShape="0">
                  <a:prstClr val="black">
                    <a:alpha val="20000"/>
                  </a:prstClr>
                </a:outerShdw>
              </a:effectLst>
              <a:ea typeface="微软雅黑" pitchFamily="34" charset="-122"/>
            </a:endParaRPr>
          </a:p>
        </p:txBody>
      </p:sp>
      <p:sp>
        <p:nvSpPr>
          <p:cNvPr id="11" name="任意多边形 10"/>
          <p:cNvSpPr>
            <a:spLocks noEditPoints="1" noChangeArrowheads="1"/>
          </p:cNvSpPr>
          <p:nvPr/>
        </p:nvSpPr>
        <p:spPr bwMode="auto">
          <a:xfrm>
            <a:off x="6362755" y="1364773"/>
            <a:ext cx="439737" cy="430213"/>
          </a:xfrm>
          <a:custGeom>
            <a:avLst/>
            <a:gdLst>
              <a:gd name="T0" fmla="*/ 277 w 277"/>
              <a:gd name="T1" fmla="*/ 182 h 271"/>
              <a:gd name="T2" fmla="*/ 172 w 277"/>
              <a:gd name="T3" fmla="*/ 173 h 271"/>
              <a:gd name="T4" fmla="*/ 130 w 277"/>
              <a:gd name="T5" fmla="*/ 271 h 271"/>
              <a:gd name="T6" fmla="*/ 106 w 277"/>
              <a:gd name="T7" fmla="*/ 168 h 271"/>
              <a:gd name="T8" fmla="*/ 0 w 277"/>
              <a:gd name="T9" fmla="*/ 159 h 271"/>
              <a:gd name="T10" fmla="*/ 90 w 277"/>
              <a:gd name="T11" fmla="*/ 104 h 271"/>
              <a:gd name="T12" fmla="*/ 66 w 277"/>
              <a:gd name="T13" fmla="*/ 0 h 271"/>
              <a:gd name="T14" fmla="*/ 146 w 277"/>
              <a:gd name="T15" fmla="*/ 70 h 271"/>
              <a:gd name="T16" fmla="*/ 238 w 277"/>
              <a:gd name="T17" fmla="*/ 15 h 271"/>
              <a:gd name="T18" fmla="*/ 197 w 277"/>
              <a:gd name="T19" fmla="*/ 113 h 271"/>
              <a:gd name="T20" fmla="*/ 277 w 277"/>
              <a:gd name="T21" fmla="*/ 182 h 271"/>
              <a:gd name="T22" fmla="*/ 78 w 277"/>
              <a:gd name="T23" fmla="*/ 141 h 271"/>
              <a:gd name="T24" fmla="*/ 126 w 277"/>
              <a:gd name="T25" fmla="*/ 145 h 271"/>
              <a:gd name="T26" fmla="*/ 137 w 277"/>
              <a:gd name="T27" fmla="*/ 192 h 271"/>
              <a:gd name="T28" fmla="*/ 155 w 277"/>
              <a:gd name="T29" fmla="*/ 148 h 271"/>
              <a:gd name="T30" fmla="*/ 204 w 277"/>
              <a:gd name="T31" fmla="*/ 151 h 271"/>
              <a:gd name="T32" fmla="*/ 167 w 277"/>
              <a:gd name="T33" fmla="*/ 120 h 271"/>
              <a:gd name="T34" fmla="*/ 186 w 277"/>
              <a:gd name="T35" fmla="*/ 75 h 271"/>
              <a:gd name="T36" fmla="*/ 145 w 277"/>
              <a:gd name="T37" fmla="*/ 101 h 271"/>
              <a:gd name="T38" fmla="*/ 108 w 277"/>
              <a:gd name="T39" fmla="*/ 69 h 271"/>
              <a:gd name="T40" fmla="*/ 118 w 277"/>
              <a:gd name="T41" fmla="*/ 116 h 271"/>
              <a:gd name="T42" fmla="*/ 78 w 277"/>
              <a:gd name="T43" fmla="*/ 141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77" h="271">
                <a:moveTo>
                  <a:pt x="277" y="182"/>
                </a:moveTo>
                <a:lnTo>
                  <a:pt x="172" y="173"/>
                </a:lnTo>
                <a:lnTo>
                  <a:pt x="130" y="271"/>
                </a:lnTo>
                <a:lnTo>
                  <a:pt x="106" y="168"/>
                </a:lnTo>
                <a:lnTo>
                  <a:pt x="0" y="159"/>
                </a:lnTo>
                <a:lnTo>
                  <a:pt x="90" y="104"/>
                </a:lnTo>
                <a:lnTo>
                  <a:pt x="66" y="0"/>
                </a:lnTo>
                <a:lnTo>
                  <a:pt x="146" y="70"/>
                </a:lnTo>
                <a:lnTo>
                  <a:pt x="238" y="15"/>
                </a:lnTo>
                <a:lnTo>
                  <a:pt x="197" y="113"/>
                </a:lnTo>
                <a:lnTo>
                  <a:pt x="277" y="182"/>
                </a:lnTo>
                <a:close/>
                <a:moveTo>
                  <a:pt x="78" y="141"/>
                </a:moveTo>
                <a:lnTo>
                  <a:pt x="126" y="145"/>
                </a:lnTo>
                <a:lnTo>
                  <a:pt x="137" y="192"/>
                </a:lnTo>
                <a:lnTo>
                  <a:pt x="155" y="148"/>
                </a:lnTo>
                <a:lnTo>
                  <a:pt x="204" y="151"/>
                </a:lnTo>
                <a:lnTo>
                  <a:pt x="167" y="120"/>
                </a:lnTo>
                <a:lnTo>
                  <a:pt x="186" y="75"/>
                </a:lnTo>
                <a:lnTo>
                  <a:pt x="145" y="101"/>
                </a:lnTo>
                <a:lnTo>
                  <a:pt x="108" y="69"/>
                </a:lnTo>
                <a:lnTo>
                  <a:pt x="118" y="116"/>
                </a:lnTo>
                <a:lnTo>
                  <a:pt x="78" y="141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100000">
                <a:srgbClr val="EFD82D"/>
              </a:gs>
            </a:gsLst>
            <a:lin ang="5400000" scaled="1"/>
          </a:gra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2" name="任意多边形 11"/>
          <p:cNvSpPr>
            <a:spLocks noEditPoints="1" noChangeArrowheads="1"/>
          </p:cNvSpPr>
          <p:nvPr/>
        </p:nvSpPr>
        <p:spPr bwMode="auto">
          <a:xfrm>
            <a:off x="6946955" y="1380966"/>
            <a:ext cx="138112" cy="133350"/>
          </a:xfrm>
          <a:custGeom>
            <a:avLst/>
            <a:gdLst>
              <a:gd name="T0" fmla="*/ 68 w 87"/>
              <a:gd name="T1" fmla="*/ 84 h 84"/>
              <a:gd name="T2" fmla="*/ 41 w 87"/>
              <a:gd name="T3" fmla="*/ 62 h 84"/>
              <a:gd name="T4" fmla="*/ 13 w 87"/>
              <a:gd name="T5" fmla="*/ 80 h 84"/>
              <a:gd name="T6" fmla="*/ 26 w 87"/>
              <a:gd name="T7" fmla="*/ 49 h 84"/>
              <a:gd name="T8" fmla="*/ 0 w 87"/>
              <a:gd name="T9" fmla="*/ 28 h 84"/>
              <a:gd name="T10" fmla="*/ 34 w 87"/>
              <a:gd name="T11" fmla="*/ 30 h 84"/>
              <a:gd name="T12" fmla="*/ 46 w 87"/>
              <a:gd name="T13" fmla="*/ 0 h 84"/>
              <a:gd name="T14" fmla="*/ 54 w 87"/>
              <a:gd name="T15" fmla="*/ 31 h 84"/>
              <a:gd name="T16" fmla="*/ 87 w 87"/>
              <a:gd name="T17" fmla="*/ 34 h 84"/>
              <a:gd name="T18" fmla="*/ 59 w 87"/>
              <a:gd name="T19" fmla="*/ 52 h 84"/>
              <a:gd name="T20" fmla="*/ 68 w 87"/>
              <a:gd name="T21" fmla="*/ 84 h 84"/>
              <a:gd name="T22" fmla="*/ 23 w 87"/>
              <a:gd name="T23" fmla="*/ 36 h 84"/>
              <a:gd name="T24" fmla="*/ 35 w 87"/>
              <a:gd name="T25" fmla="*/ 47 h 84"/>
              <a:gd name="T26" fmla="*/ 30 w 87"/>
              <a:gd name="T27" fmla="*/ 61 h 84"/>
              <a:gd name="T28" fmla="*/ 42 w 87"/>
              <a:gd name="T29" fmla="*/ 53 h 84"/>
              <a:gd name="T30" fmla="*/ 54 w 87"/>
              <a:gd name="T31" fmla="*/ 62 h 84"/>
              <a:gd name="T32" fmla="*/ 50 w 87"/>
              <a:gd name="T33" fmla="*/ 48 h 84"/>
              <a:gd name="T34" fmla="*/ 63 w 87"/>
              <a:gd name="T35" fmla="*/ 39 h 84"/>
              <a:gd name="T36" fmla="*/ 48 w 87"/>
              <a:gd name="T37" fmla="*/ 39 h 84"/>
              <a:gd name="T38" fmla="*/ 44 w 87"/>
              <a:gd name="T39" fmla="*/ 24 h 84"/>
              <a:gd name="T40" fmla="*/ 39 w 87"/>
              <a:gd name="T41" fmla="*/ 38 h 84"/>
              <a:gd name="T42" fmla="*/ 23 w 87"/>
              <a:gd name="T43" fmla="*/ 36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7" h="84">
                <a:moveTo>
                  <a:pt x="68" y="84"/>
                </a:moveTo>
                <a:lnTo>
                  <a:pt x="41" y="62"/>
                </a:lnTo>
                <a:lnTo>
                  <a:pt x="13" y="80"/>
                </a:lnTo>
                <a:lnTo>
                  <a:pt x="26" y="49"/>
                </a:lnTo>
                <a:lnTo>
                  <a:pt x="0" y="28"/>
                </a:lnTo>
                <a:lnTo>
                  <a:pt x="34" y="30"/>
                </a:lnTo>
                <a:lnTo>
                  <a:pt x="46" y="0"/>
                </a:lnTo>
                <a:lnTo>
                  <a:pt x="54" y="31"/>
                </a:lnTo>
                <a:lnTo>
                  <a:pt x="87" y="34"/>
                </a:lnTo>
                <a:lnTo>
                  <a:pt x="59" y="52"/>
                </a:lnTo>
                <a:lnTo>
                  <a:pt x="68" y="84"/>
                </a:lnTo>
                <a:close/>
                <a:moveTo>
                  <a:pt x="23" y="36"/>
                </a:moveTo>
                <a:lnTo>
                  <a:pt x="35" y="47"/>
                </a:lnTo>
                <a:lnTo>
                  <a:pt x="30" y="61"/>
                </a:lnTo>
                <a:lnTo>
                  <a:pt x="42" y="53"/>
                </a:lnTo>
                <a:lnTo>
                  <a:pt x="54" y="62"/>
                </a:lnTo>
                <a:lnTo>
                  <a:pt x="50" y="48"/>
                </a:lnTo>
                <a:lnTo>
                  <a:pt x="63" y="39"/>
                </a:lnTo>
                <a:lnTo>
                  <a:pt x="48" y="39"/>
                </a:lnTo>
                <a:lnTo>
                  <a:pt x="44" y="24"/>
                </a:lnTo>
                <a:lnTo>
                  <a:pt x="39" y="38"/>
                </a:lnTo>
                <a:lnTo>
                  <a:pt x="23" y="36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100000">
                <a:srgbClr val="EFD82D"/>
              </a:gs>
            </a:gsLst>
            <a:lin ang="5400000" scaled="1"/>
          </a:gra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6296764" y="1931193"/>
            <a:ext cx="809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华文仿宋" pitchFamily="2" charset="-122"/>
                <a:ea typeface="微软雅黑" pitchFamily="34" charset="-122"/>
              </a:rPr>
              <a:t>企划部</a:t>
            </a:r>
            <a:endParaRPr lang="zh-CN" altLang="en-US" b="1" dirty="0">
              <a:solidFill>
                <a:schemeClr val="bg1"/>
              </a:solidFill>
              <a:latin typeface="华文仿宋" pitchFamily="2" charset="-122"/>
              <a:ea typeface="微软雅黑" pitchFamily="34" charset="-122"/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4898127" y="2501106"/>
            <a:ext cx="2910805" cy="144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一个有为的团队，一支善战的队伍，一颗进取的心，是他们之所以优秀的基因，他们的每一次前进总是焕发青春的奇迹，他们的每一次出场都是彰显无穷的力量。他们以淳朴的风格和坚毅的脚步，走出了自己的节奏与特色。</a:t>
            </a:r>
            <a:endParaRPr lang="en-US" altLang="zh-CN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5" name="Picture 2" descr="E:\稻壳模板\ppt\2016.1\【绽放梦想】大气年终颁奖典礼模板\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0538"/>
            <a:ext cx="914400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3"/>
          <p:cNvSpPr>
            <a:spLocks noChangeArrowheads="1"/>
          </p:cNvSpPr>
          <p:nvPr/>
        </p:nvSpPr>
        <p:spPr bwMode="auto">
          <a:xfrm>
            <a:off x="323850" y="3795713"/>
            <a:ext cx="1873250" cy="1873250"/>
          </a:xfrm>
          <a:prstGeom prst="ellipse">
            <a:avLst/>
          </a:prstGeom>
          <a:solidFill>
            <a:srgbClr val="DD1324">
              <a:alpha val="1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" name="Oval 4"/>
          <p:cNvSpPr>
            <a:spLocks noChangeArrowheads="1"/>
          </p:cNvSpPr>
          <p:nvPr/>
        </p:nvSpPr>
        <p:spPr bwMode="auto">
          <a:xfrm>
            <a:off x="1835150" y="3795713"/>
            <a:ext cx="854075" cy="854075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Oval 5"/>
          <p:cNvSpPr>
            <a:spLocks noChangeArrowheads="1"/>
          </p:cNvSpPr>
          <p:nvPr/>
        </p:nvSpPr>
        <p:spPr bwMode="auto">
          <a:xfrm>
            <a:off x="5292080" y="4515172"/>
            <a:ext cx="384175" cy="384175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" name="Oval 7"/>
          <p:cNvSpPr>
            <a:spLocks noChangeArrowheads="1"/>
          </p:cNvSpPr>
          <p:nvPr/>
        </p:nvSpPr>
        <p:spPr bwMode="auto">
          <a:xfrm>
            <a:off x="6368921" y="1058863"/>
            <a:ext cx="384175" cy="384175"/>
          </a:xfrm>
          <a:prstGeom prst="ellipse">
            <a:avLst/>
          </a:prstGeom>
          <a:solidFill>
            <a:srgbClr val="FBF41A">
              <a:alpha val="1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" name="Oval 8"/>
          <p:cNvSpPr>
            <a:spLocks noChangeArrowheads="1"/>
          </p:cNvSpPr>
          <p:nvPr/>
        </p:nvSpPr>
        <p:spPr bwMode="auto">
          <a:xfrm>
            <a:off x="6656259" y="1203325"/>
            <a:ext cx="215900" cy="215900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Oval 9"/>
          <p:cNvSpPr>
            <a:spLocks noChangeArrowheads="1"/>
          </p:cNvSpPr>
          <p:nvPr/>
        </p:nvSpPr>
        <p:spPr bwMode="auto">
          <a:xfrm>
            <a:off x="971550" y="554038"/>
            <a:ext cx="647700" cy="647700"/>
          </a:xfrm>
          <a:prstGeom prst="ellipse">
            <a:avLst/>
          </a:prstGeom>
          <a:solidFill>
            <a:srgbClr val="DD1324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" name="Oval 10"/>
          <p:cNvSpPr>
            <a:spLocks noChangeArrowheads="1"/>
          </p:cNvSpPr>
          <p:nvPr/>
        </p:nvSpPr>
        <p:spPr bwMode="auto">
          <a:xfrm>
            <a:off x="1331913" y="2282825"/>
            <a:ext cx="288925" cy="288925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3" name="Oval 11"/>
          <p:cNvSpPr>
            <a:spLocks noChangeArrowheads="1"/>
          </p:cNvSpPr>
          <p:nvPr/>
        </p:nvSpPr>
        <p:spPr bwMode="auto">
          <a:xfrm>
            <a:off x="1187450" y="1058863"/>
            <a:ext cx="288925" cy="288925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4" name="Oval 12"/>
          <p:cNvSpPr>
            <a:spLocks noChangeArrowheads="1"/>
          </p:cNvSpPr>
          <p:nvPr/>
        </p:nvSpPr>
        <p:spPr bwMode="auto">
          <a:xfrm>
            <a:off x="-136525" y="1851025"/>
            <a:ext cx="280988" cy="288925"/>
          </a:xfrm>
          <a:prstGeom prst="ellipse">
            <a:avLst/>
          </a:prstGeom>
          <a:solidFill>
            <a:srgbClr val="F3C74C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5" name="Oval 13"/>
          <p:cNvSpPr>
            <a:spLocks noChangeArrowheads="1"/>
          </p:cNvSpPr>
          <p:nvPr/>
        </p:nvSpPr>
        <p:spPr bwMode="auto">
          <a:xfrm>
            <a:off x="8675688" y="1490663"/>
            <a:ext cx="647700" cy="647700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" name="Oval 7"/>
          <p:cNvSpPr>
            <a:spLocks noChangeArrowheads="1"/>
          </p:cNvSpPr>
          <p:nvPr/>
        </p:nvSpPr>
        <p:spPr bwMode="auto">
          <a:xfrm>
            <a:off x="3851920" y="698748"/>
            <a:ext cx="514776" cy="514776"/>
          </a:xfrm>
          <a:prstGeom prst="ellipse">
            <a:avLst/>
          </a:prstGeom>
          <a:solidFill>
            <a:srgbClr val="FBF41A">
              <a:alpha val="1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7" name="Oval 8"/>
          <p:cNvSpPr>
            <a:spLocks noChangeArrowheads="1"/>
          </p:cNvSpPr>
          <p:nvPr/>
        </p:nvSpPr>
        <p:spPr bwMode="auto">
          <a:xfrm>
            <a:off x="4793145" y="1706860"/>
            <a:ext cx="215900" cy="215900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6" presetClass="emph" presetSubtype="0" repeatCount="indefinite" autoRev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45" dur="1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0" presetClass="path" presetSubtype="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2.5E-6 -1.23457E-7 L -0.03298 -1.23457E-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6" presetClass="emph" presetSubtype="0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10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8" grpId="0" animBg="1"/>
      <p:bldP spid="9" grpId="0"/>
      <p:bldP spid="10" grpId="0" animBg="1"/>
      <p:bldP spid="13" grpId="0"/>
      <p:bldP spid="14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 descr="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66805">
            <a:off x="397579" y="1279147"/>
            <a:ext cx="3505200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图片 41" descr="光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939" y="893445"/>
            <a:ext cx="3199146" cy="288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5864096" y="2787650"/>
            <a:ext cx="936625" cy="936625"/>
          </a:xfrm>
          <a:prstGeom prst="ellipse">
            <a:avLst/>
          </a:prstGeom>
          <a:solidFill>
            <a:srgbClr val="FBF41A">
              <a:alpha val="1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5" name="Picture 2" descr="E:\稻壳模板\ppt\2016.1\【绽放梦想】大气年终颁奖典礼模板\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0538"/>
            <a:ext cx="914400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3"/>
          <p:cNvSpPr>
            <a:spLocks noChangeArrowheads="1"/>
          </p:cNvSpPr>
          <p:nvPr/>
        </p:nvSpPr>
        <p:spPr bwMode="auto">
          <a:xfrm>
            <a:off x="323850" y="3795713"/>
            <a:ext cx="1873250" cy="1873250"/>
          </a:xfrm>
          <a:prstGeom prst="ellipse">
            <a:avLst/>
          </a:prstGeom>
          <a:solidFill>
            <a:srgbClr val="DD1324">
              <a:alpha val="1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" name="Oval 4"/>
          <p:cNvSpPr>
            <a:spLocks noChangeArrowheads="1"/>
          </p:cNvSpPr>
          <p:nvPr/>
        </p:nvSpPr>
        <p:spPr bwMode="auto">
          <a:xfrm>
            <a:off x="1835150" y="3795713"/>
            <a:ext cx="854075" cy="854075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Oval 5"/>
          <p:cNvSpPr>
            <a:spLocks noChangeArrowheads="1"/>
          </p:cNvSpPr>
          <p:nvPr/>
        </p:nvSpPr>
        <p:spPr bwMode="auto">
          <a:xfrm>
            <a:off x="5292080" y="4515172"/>
            <a:ext cx="384175" cy="384175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" name="Oval 7"/>
          <p:cNvSpPr>
            <a:spLocks noChangeArrowheads="1"/>
          </p:cNvSpPr>
          <p:nvPr/>
        </p:nvSpPr>
        <p:spPr bwMode="auto">
          <a:xfrm>
            <a:off x="6368921" y="1058863"/>
            <a:ext cx="384175" cy="384175"/>
          </a:xfrm>
          <a:prstGeom prst="ellipse">
            <a:avLst/>
          </a:prstGeom>
          <a:solidFill>
            <a:srgbClr val="FBF41A">
              <a:alpha val="1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" name="Oval 8"/>
          <p:cNvSpPr>
            <a:spLocks noChangeArrowheads="1"/>
          </p:cNvSpPr>
          <p:nvPr/>
        </p:nvSpPr>
        <p:spPr bwMode="auto">
          <a:xfrm>
            <a:off x="6656259" y="1203325"/>
            <a:ext cx="215900" cy="215900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Oval 9"/>
          <p:cNvSpPr>
            <a:spLocks noChangeArrowheads="1"/>
          </p:cNvSpPr>
          <p:nvPr/>
        </p:nvSpPr>
        <p:spPr bwMode="auto">
          <a:xfrm>
            <a:off x="971550" y="554038"/>
            <a:ext cx="647700" cy="647700"/>
          </a:xfrm>
          <a:prstGeom prst="ellipse">
            <a:avLst/>
          </a:prstGeom>
          <a:solidFill>
            <a:srgbClr val="DD1324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" name="Oval 10"/>
          <p:cNvSpPr>
            <a:spLocks noChangeArrowheads="1"/>
          </p:cNvSpPr>
          <p:nvPr/>
        </p:nvSpPr>
        <p:spPr bwMode="auto">
          <a:xfrm>
            <a:off x="1331913" y="2282825"/>
            <a:ext cx="288925" cy="288925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3" name="Oval 11"/>
          <p:cNvSpPr>
            <a:spLocks noChangeArrowheads="1"/>
          </p:cNvSpPr>
          <p:nvPr/>
        </p:nvSpPr>
        <p:spPr bwMode="auto">
          <a:xfrm>
            <a:off x="1187450" y="1058863"/>
            <a:ext cx="288925" cy="288925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4" name="Oval 12"/>
          <p:cNvSpPr>
            <a:spLocks noChangeArrowheads="1"/>
          </p:cNvSpPr>
          <p:nvPr/>
        </p:nvSpPr>
        <p:spPr bwMode="auto">
          <a:xfrm>
            <a:off x="-136525" y="1851025"/>
            <a:ext cx="280988" cy="288925"/>
          </a:xfrm>
          <a:prstGeom prst="ellipse">
            <a:avLst/>
          </a:prstGeom>
          <a:solidFill>
            <a:srgbClr val="F3C74C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5" name="Oval 13"/>
          <p:cNvSpPr>
            <a:spLocks noChangeArrowheads="1"/>
          </p:cNvSpPr>
          <p:nvPr/>
        </p:nvSpPr>
        <p:spPr bwMode="auto">
          <a:xfrm>
            <a:off x="8675688" y="1490663"/>
            <a:ext cx="647700" cy="647700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" name="Oval 7"/>
          <p:cNvSpPr>
            <a:spLocks noChangeArrowheads="1"/>
          </p:cNvSpPr>
          <p:nvPr/>
        </p:nvSpPr>
        <p:spPr bwMode="auto">
          <a:xfrm>
            <a:off x="3851920" y="698748"/>
            <a:ext cx="514776" cy="514776"/>
          </a:xfrm>
          <a:prstGeom prst="ellipse">
            <a:avLst/>
          </a:prstGeom>
          <a:solidFill>
            <a:srgbClr val="FBF41A">
              <a:alpha val="1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7" name="Oval 8"/>
          <p:cNvSpPr>
            <a:spLocks noChangeArrowheads="1"/>
          </p:cNvSpPr>
          <p:nvPr/>
        </p:nvSpPr>
        <p:spPr bwMode="auto">
          <a:xfrm>
            <a:off x="4793145" y="1706860"/>
            <a:ext cx="215900" cy="215900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" name="文本框 13314"/>
          <p:cNvSpPr txBox="1">
            <a:spLocks noChangeArrowheads="1"/>
          </p:cNvSpPr>
          <p:nvPr/>
        </p:nvSpPr>
        <p:spPr bwMode="auto">
          <a:xfrm>
            <a:off x="3468256" y="1406003"/>
            <a:ext cx="136289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dist"/>
            <a:r>
              <a:rPr lang="en-US" altLang="zh-CN" sz="4400" dirty="0" smtClean="0">
                <a:gradFill rotWithShape="1">
                  <a:gsLst>
                    <a:gs pos="0">
                      <a:srgbClr val="FFFFCC"/>
                    </a:gs>
                    <a:gs pos="100000">
                      <a:srgbClr val="EFD82D"/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方正综艺简体"/>
              </a:rPr>
              <a:t>2016</a:t>
            </a:r>
            <a:endParaRPr lang="en-US" altLang="zh-CN" sz="4400" dirty="0">
              <a:gradFill rotWithShape="1">
                <a:gsLst>
                  <a:gs pos="0">
                    <a:srgbClr val="FFFFCC"/>
                  </a:gs>
                  <a:gs pos="100000">
                    <a:srgbClr val="EFD82D"/>
                  </a:gs>
                </a:gsLst>
                <a:lin ang="5400000" scaled="1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  <a:ea typeface="方正综艺简体"/>
            </a:endParaRPr>
          </a:p>
        </p:txBody>
      </p:sp>
      <p:sp>
        <p:nvSpPr>
          <p:cNvPr id="29" name="矩形 28"/>
          <p:cNvSpPr>
            <a:spLocks noChangeArrowheads="1"/>
          </p:cNvSpPr>
          <p:nvPr/>
        </p:nvSpPr>
        <p:spPr bwMode="auto">
          <a:xfrm>
            <a:off x="3556204" y="2132111"/>
            <a:ext cx="1183504" cy="2079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anchor="ctr"/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20000"/>
                    </a:prstClr>
                  </a:outerShdw>
                </a:effectLst>
                <a:ea typeface="微软雅黑" pitchFamily="34" charset="-122"/>
              </a:rPr>
              <a:t>农 历 丙 申 猴 年</a:t>
            </a:r>
          </a:p>
        </p:txBody>
      </p:sp>
      <p:sp>
        <p:nvSpPr>
          <p:cNvPr id="30" name="矩形 29"/>
          <p:cNvSpPr>
            <a:spLocks noChangeArrowheads="1" noChangeShapeType="1" noTextEdit="1"/>
          </p:cNvSpPr>
          <p:nvPr/>
        </p:nvSpPr>
        <p:spPr bwMode="auto">
          <a:xfrm>
            <a:off x="4848769" y="1485363"/>
            <a:ext cx="2281237" cy="5873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dirty="0">
                <a:ln w="9525">
                  <a:noFill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EFD82D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欢歌载舞</a:t>
            </a:r>
          </a:p>
        </p:txBody>
      </p:sp>
      <p:sp>
        <p:nvSpPr>
          <p:cNvPr id="31" name="矩形 30"/>
          <p:cNvSpPr>
            <a:spLocks noChangeArrowheads="1"/>
          </p:cNvSpPr>
          <p:nvPr/>
        </p:nvSpPr>
        <p:spPr bwMode="auto">
          <a:xfrm>
            <a:off x="4824956" y="2081946"/>
            <a:ext cx="23082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HAPPY NEW YEAR</a:t>
            </a:r>
            <a:endParaRPr lang="en-US" altLang="zh-CN" sz="2100" dirty="0">
              <a:solidFill>
                <a:schemeClr val="bg1"/>
              </a:solidFill>
            </a:endParaRPr>
          </a:p>
        </p:txBody>
      </p:sp>
      <p:sp>
        <p:nvSpPr>
          <p:cNvPr id="35" name="任意多边形 34"/>
          <p:cNvSpPr>
            <a:spLocks noEditPoints="1" noChangeArrowheads="1"/>
          </p:cNvSpPr>
          <p:nvPr/>
        </p:nvSpPr>
        <p:spPr bwMode="auto">
          <a:xfrm>
            <a:off x="5998119" y="2570956"/>
            <a:ext cx="439737" cy="430213"/>
          </a:xfrm>
          <a:custGeom>
            <a:avLst/>
            <a:gdLst>
              <a:gd name="T0" fmla="*/ 277 w 277"/>
              <a:gd name="T1" fmla="*/ 182 h 271"/>
              <a:gd name="T2" fmla="*/ 172 w 277"/>
              <a:gd name="T3" fmla="*/ 173 h 271"/>
              <a:gd name="T4" fmla="*/ 130 w 277"/>
              <a:gd name="T5" fmla="*/ 271 h 271"/>
              <a:gd name="T6" fmla="*/ 106 w 277"/>
              <a:gd name="T7" fmla="*/ 168 h 271"/>
              <a:gd name="T8" fmla="*/ 0 w 277"/>
              <a:gd name="T9" fmla="*/ 159 h 271"/>
              <a:gd name="T10" fmla="*/ 90 w 277"/>
              <a:gd name="T11" fmla="*/ 104 h 271"/>
              <a:gd name="T12" fmla="*/ 66 w 277"/>
              <a:gd name="T13" fmla="*/ 0 h 271"/>
              <a:gd name="T14" fmla="*/ 146 w 277"/>
              <a:gd name="T15" fmla="*/ 70 h 271"/>
              <a:gd name="T16" fmla="*/ 238 w 277"/>
              <a:gd name="T17" fmla="*/ 15 h 271"/>
              <a:gd name="T18" fmla="*/ 197 w 277"/>
              <a:gd name="T19" fmla="*/ 113 h 271"/>
              <a:gd name="T20" fmla="*/ 277 w 277"/>
              <a:gd name="T21" fmla="*/ 182 h 271"/>
              <a:gd name="T22" fmla="*/ 78 w 277"/>
              <a:gd name="T23" fmla="*/ 141 h 271"/>
              <a:gd name="T24" fmla="*/ 126 w 277"/>
              <a:gd name="T25" fmla="*/ 145 h 271"/>
              <a:gd name="T26" fmla="*/ 137 w 277"/>
              <a:gd name="T27" fmla="*/ 192 h 271"/>
              <a:gd name="T28" fmla="*/ 155 w 277"/>
              <a:gd name="T29" fmla="*/ 148 h 271"/>
              <a:gd name="T30" fmla="*/ 204 w 277"/>
              <a:gd name="T31" fmla="*/ 151 h 271"/>
              <a:gd name="T32" fmla="*/ 167 w 277"/>
              <a:gd name="T33" fmla="*/ 120 h 271"/>
              <a:gd name="T34" fmla="*/ 186 w 277"/>
              <a:gd name="T35" fmla="*/ 75 h 271"/>
              <a:gd name="T36" fmla="*/ 145 w 277"/>
              <a:gd name="T37" fmla="*/ 101 h 271"/>
              <a:gd name="T38" fmla="*/ 108 w 277"/>
              <a:gd name="T39" fmla="*/ 69 h 271"/>
              <a:gd name="T40" fmla="*/ 118 w 277"/>
              <a:gd name="T41" fmla="*/ 116 h 271"/>
              <a:gd name="T42" fmla="*/ 78 w 277"/>
              <a:gd name="T43" fmla="*/ 141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77" h="271">
                <a:moveTo>
                  <a:pt x="277" y="182"/>
                </a:moveTo>
                <a:lnTo>
                  <a:pt x="172" y="173"/>
                </a:lnTo>
                <a:lnTo>
                  <a:pt x="130" y="271"/>
                </a:lnTo>
                <a:lnTo>
                  <a:pt x="106" y="168"/>
                </a:lnTo>
                <a:lnTo>
                  <a:pt x="0" y="159"/>
                </a:lnTo>
                <a:lnTo>
                  <a:pt x="90" y="104"/>
                </a:lnTo>
                <a:lnTo>
                  <a:pt x="66" y="0"/>
                </a:lnTo>
                <a:lnTo>
                  <a:pt x="146" y="70"/>
                </a:lnTo>
                <a:lnTo>
                  <a:pt x="238" y="15"/>
                </a:lnTo>
                <a:lnTo>
                  <a:pt x="197" y="113"/>
                </a:lnTo>
                <a:lnTo>
                  <a:pt x="277" y="182"/>
                </a:lnTo>
                <a:close/>
                <a:moveTo>
                  <a:pt x="78" y="141"/>
                </a:moveTo>
                <a:lnTo>
                  <a:pt x="126" y="145"/>
                </a:lnTo>
                <a:lnTo>
                  <a:pt x="137" y="192"/>
                </a:lnTo>
                <a:lnTo>
                  <a:pt x="155" y="148"/>
                </a:lnTo>
                <a:lnTo>
                  <a:pt x="204" y="151"/>
                </a:lnTo>
                <a:lnTo>
                  <a:pt x="167" y="120"/>
                </a:lnTo>
                <a:lnTo>
                  <a:pt x="186" y="75"/>
                </a:lnTo>
                <a:lnTo>
                  <a:pt x="145" y="101"/>
                </a:lnTo>
                <a:lnTo>
                  <a:pt x="108" y="69"/>
                </a:lnTo>
                <a:lnTo>
                  <a:pt x="118" y="116"/>
                </a:lnTo>
                <a:lnTo>
                  <a:pt x="78" y="141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100000">
                <a:srgbClr val="EFD82D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6" name="任意多边形 35"/>
          <p:cNvSpPr>
            <a:spLocks noEditPoints="1" noChangeArrowheads="1"/>
          </p:cNvSpPr>
          <p:nvPr/>
        </p:nvSpPr>
        <p:spPr bwMode="auto">
          <a:xfrm>
            <a:off x="6506119" y="2579529"/>
            <a:ext cx="138112" cy="133350"/>
          </a:xfrm>
          <a:custGeom>
            <a:avLst/>
            <a:gdLst>
              <a:gd name="T0" fmla="*/ 68 w 87"/>
              <a:gd name="T1" fmla="*/ 84 h 84"/>
              <a:gd name="T2" fmla="*/ 41 w 87"/>
              <a:gd name="T3" fmla="*/ 62 h 84"/>
              <a:gd name="T4" fmla="*/ 13 w 87"/>
              <a:gd name="T5" fmla="*/ 80 h 84"/>
              <a:gd name="T6" fmla="*/ 26 w 87"/>
              <a:gd name="T7" fmla="*/ 49 h 84"/>
              <a:gd name="T8" fmla="*/ 0 w 87"/>
              <a:gd name="T9" fmla="*/ 28 h 84"/>
              <a:gd name="T10" fmla="*/ 34 w 87"/>
              <a:gd name="T11" fmla="*/ 30 h 84"/>
              <a:gd name="T12" fmla="*/ 46 w 87"/>
              <a:gd name="T13" fmla="*/ 0 h 84"/>
              <a:gd name="T14" fmla="*/ 54 w 87"/>
              <a:gd name="T15" fmla="*/ 31 h 84"/>
              <a:gd name="T16" fmla="*/ 87 w 87"/>
              <a:gd name="T17" fmla="*/ 34 h 84"/>
              <a:gd name="T18" fmla="*/ 59 w 87"/>
              <a:gd name="T19" fmla="*/ 52 h 84"/>
              <a:gd name="T20" fmla="*/ 68 w 87"/>
              <a:gd name="T21" fmla="*/ 84 h 84"/>
              <a:gd name="T22" fmla="*/ 23 w 87"/>
              <a:gd name="T23" fmla="*/ 36 h 84"/>
              <a:gd name="T24" fmla="*/ 35 w 87"/>
              <a:gd name="T25" fmla="*/ 47 h 84"/>
              <a:gd name="T26" fmla="*/ 30 w 87"/>
              <a:gd name="T27" fmla="*/ 61 h 84"/>
              <a:gd name="T28" fmla="*/ 42 w 87"/>
              <a:gd name="T29" fmla="*/ 53 h 84"/>
              <a:gd name="T30" fmla="*/ 54 w 87"/>
              <a:gd name="T31" fmla="*/ 62 h 84"/>
              <a:gd name="T32" fmla="*/ 50 w 87"/>
              <a:gd name="T33" fmla="*/ 48 h 84"/>
              <a:gd name="T34" fmla="*/ 63 w 87"/>
              <a:gd name="T35" fmla="*/ 39 h 84"/>
              <a:gd name="T36" fmla="*/ 48 w 87"/>
              <a:gd name="T37" fmla="*/ 39 h 84"/>
              <a:gd name="T38" fmla="*/ 44 w 87"/>
              <a:gd name="T39" fmla="*/ 24 h 84"/>
              <a:gd name="T40" fmla="*/ 39 w 87"/>
              <a:gd name="T41" fmla="*/ 38 h 84"/>
              <a:gd name="T42" fmla="*/ 23 w 87"/>
              <a:gd name="T43" fmla="*/ 36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7" h="84">
                <a:moveTo>
                  <a:pt x="68" y="84"/>
                </a:moveTo>
                <a:lnTo>
                  <a:pt x="41" y="62"/>
                </a:lnTo>
                <a:lnTo>
                  <a:pt x="13" y="80"/>
                </a:lnTo>
                <a:lnTo>
                  <a:pt x="26" y="49"/>
                </a:lnTo>
                <a:lnTo>
                  <a:pt x="0" y="28"/>
                </a:lnTo>
                <a:lnTo>
                  <a:pt x="34" y="30"/>
                </a:lnTo>
                <a:lnTo>
                  <a:pt x="46" y="0"/>
                </a:lnTo>
                <a:lnTo>
                  <a:pt x="54" y="31"/>
                </a:lnTo>
                <a:lnTo>
                  <a:pt x="87" y="34"/>
                </a:lnTo>
                <a:lnTo>
                  <a:pt x="59" y="52"/>
                </a:lnTo>
                <a:lnTo>
                  <a:pt x="68" y="84"/>
                </a:lnTo>
                <a:close/>
                <a:moveTo>
                  <a:pt x="23" y="36"/>
                </a:moveTo>
                <a:lnTo>
                  <a:pt x="35" y="47"/>
                </a:lnTo>
                <a:lnTo>
                  <a:pt x="30" y="61"/>
                </a:lnTo>
                <a:lnTo>
                  <a:pt x="42" y="53"/>
                </a:lnTo>
                <a:lnTo>
                  <a:pt x="54" y="62"/>
                </a:lnTo>
                <a:lnTo>
                  <a:pt x="50" y="48"/>
                </a:lnTo>
                <a:lnTo>
                  <a:pt x="63" y="39"/>
                </a:lnTo>
                <a:lnTo>
                  <a:pt x="48" y="39"/>
                </a:lnTo>
                <a:lnTo>
                  <a:pt x="44" y="24"/>
                </a:lnTo>
                <a:lnTo>
                  <a:pt x="39" y="38"/>
                </a:lnTo>
                <a:lnTo>
                  <a:pt x="23" y="36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100000">
                <a:srgbClr val="EFD82D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" name="椭圆 36"/>
          <p:cNvSpPr>
            <a:spLocks noChangeArrowheads="1"/>
          </p:cNvSpPr>
          <p:nvPr/>
        </p:nvSpPr>
        <p:spPr bwMode="auto">
          <a:xfrm>
            <a:off x="3878461" y="2536288"/>
            <a:ext cx="276225" cy="27305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bg1"/>
            </a:solidFill>
            <a:round/>
          </a:ln>
        </p:spPr>
        <p:txBody>
          <a:bodyPr wrap="none" anchor="ctr"/>
          <a:lstStyle/>
          <a:p>
            <a:pPr algn="ctr"/>
            <a:r>
              <a:rPr lang="zh-CN" altLang="en-US" sz="1600" b="1">
                <a:solidFill>
                  <a:schemeClr val="bg1"/>
                </a:solidFill>
                <a:ea typeface="华文仿宋" pitchFamily="2" charset="-122"/>
              </a:rPr>
              <a:t>舞</a:t>
            </a:r>
          </a:p>
        </p:txBody>
      </p:sp>
      <p:sp>
        <p:nvSpPr>
          <p:cNvPr id="38" name="椭圆 37"/>
          <p:cNvSpPr>
            <a:spLocks noChangeArrowheads="1"/>
          </p:cNvSpPr>
          <p:nvPr/>
        </p:nvSpPr>
        <p:spPr bwMode="auto">
          <a:xfrm>
            <a:off x="4249936" y="2536288"/>
            <a:ext cx="276225" cy="27305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bg1"/>
            </a:solidFill>
            <a:round/>
          </a:ln>
        </p:spPr>
        <p:txBody>
          <a:bodyPr wrap="none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ea typeface="华文仿宋" pitchFamily="2" charset="-122"/>
              </a:rPr>
              <a:t>蹈</a:t>
            </a:r>
          </a:p>
        </p:txBody>
      </p:sp>
      <p:sp>
        <p:nvSpPr>
          <p:cNvPr id="39" name="矩形 38"/>
          <p:cNvSpPr>
            <a:spLocks noChangeArrowheads="1"/>
          </p:cNvSpPr>
          <p:nvPr/>
        </p:nvSpPr>
        <p:spPr bwMode="auto">
          <a:xfrm>
            <a:off x="3881636" y="2872838"/>
            <a:ext cx="17780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华文仿宋" pitchFamily="2" charset="-122"/>
                <a:ea typeface="微软雅黑" pitchFamily="34" charset="-122"/>
              </a:rPr>
              <a:t>名称：</a:t>
            </a:r>
            <a:r>
              <a:rPr lang="en-US" altLang="zh-CN" sz="1400">
                <a:solidFill>
                  <a:schemeClr val="bg1"/>
                </a:solidFill>
                <a:latin typeface="华文仿宋" pitchFamily="2" charset="-122"/>
                <a:ea typeface="微软雅黑" pitchFamily="34" charset="-122"/>
              </a:rPr>
              <a:t>《</a:t>
            </a:r>
            <a:r>
              <a:rPr lang="zh-CN" altLang="en-US" sz="1400">
                <a:solidFill>
                  <a:schemeClr val="bg1"/>
                </a:solidFill>
                <a:latin typeface="华文仿宋" pitchFamily="2" charset="-122"/>
                <a:ea typeface="微软雅黑" pitchFamily="34" charset="-122"/>
              </a:rPr>
              <a:t>恭贺新禧</a:t>
            </a:r>
            <a:r>
              <a:rPr lang="en-US" altLang="zh-CN" sz="1400">
                <a:solidFill>
                  <a:schemeClr val="bg1"/>
                </a:solidFill>
                <a:latin typeface="华文仿宋" pitchFamily="2" charset="-122"/>
                <a:ea typeface="微软雅黑" pitchFamily="34" charset="-122"/>
              </a:rPr>
              <a:t>》</a:t>
            </a: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华文仿宋" pitchFamily="2" charset="-122"/>
                <a:ea typeface="微软雅黑" pitchFamily="34" charset="-122"/>
              </a:rPr>
              <a:t>表演：艾米丽、斯蒂夫</a:t>
            </a: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华文仿宋" pitchFamily="2" charset="-122"/>
                <a:ea typeface="微软雅黑" pitchFamily="34" charset="-122"/>
              </a:rPr>
              <a:t>部门：企划部</a:t>
            </a:r>
          </a:p>
        </p:txBody>
      </p:sp>
      <p:sp>
        <p:nvSpPr>
          <p:cNvPr id="41" name="任意多边形 40"/>
          <p:cNvSpPr>
            <a:spLocks noEditPoints="1" noChangeArrowheads="1"/>
          </p:cNvSpPr>
          <p:nvPr/>
        </p:nvSpPr>
        <p:spPr bwMode="auto">
          <a:xfrm>
            <a:off x="6834731" y="2357279"/>
            <a:ext cx="969963" cy="411162"/>
          </a:xfrm>
          <a:custGeom>
            <a:avLst/>
            <a:gdLst>
              <a:gd name="T0" fmla="*/ 391 w 521"/>
              <a:gd name="T1" fmla="*/ 159 h 221"/>
              <a:gd name="T2" fmla="*/ 411 w 521"/>
              <a:gd name="T3" fmla="*/ 134 h 221"/>
              <a:gd name="T4" fmla="*/ 402 w 521"/>
              <a:gd name="T5" fmla="*/ 109 h 221"/>
              <a:gd name="T6" fmla="*/ 397 w 521"/>
              <a:gd name="T7" fmla="*/ 127 h 221"/>
              <a:gd name="T8" fmla="*/ 379 w 521"/>
              <a:gd name="T9" fmla="*/ 107 h 221"/>
              <a:gd name="T10" fmla="*/ 424 w 521"/>
              <a:gd name="T11" fmla="*/ 121 h 221"/>
              <a:gd name="T12" fmla="*/ 391 w 521"/>
              <a:gd name="T13" fmla="*/ 159 h 221"/>
              <a:gd name="T14" fmla="*/ 391 w 521"/>
              <a:gd name="T15" fmla="*/ 159 h 221"/>
              <a:gd name="T16" fmla="*/ 512 w 521"/>
              <a:gd name="T17" fmla="*/ 103 h 221"/>
              <a:gd name="T18" fmla="*/ 488 w 521"/>
              <a:gd name="T19" fmla="*/ 75 h 221"/>
              <a:gd name="T20" fmla="*/ 438 w 521"/>
              <a:gd name="T21" fmla="*/ 84 h 221"/>
              <a:gd name="T22" fmla="*/ 387 w 521"/>
              <a:gd name="T23" fmla="*/ 74 h 221"/>
              <a:gd name="T24" fmla="*/ 413 w 521"/>
              <a:gd name="T25" fmla="*/ 39 h 221"/>
              <a:gd name="T26" fmla="*/ 416 w 521"/>
              <a:gd name="T27" fmla="*/ 71 h 221"/>
              <a:gd name="T28" fmla="*/ 403 w 521"/>
              <a:gd name="T29" fmla="*/ 62 h 221"/>
              <a:gd name="T30" fmla="*/ 413 w 521"/>
              <a:gd name="T31" fmla="*/ 59 h 221"/>
              <a:gd name="T32" fmla="*/ 399 w 521"/>
              <a:gd name="T33" fmla="*/ 56 h 221"/>
              <a:gd name="T34" fmla="*/ 403 w 521"/>
              <a:gd name="T35" fmla="*/ 77 h 221"/>
              <a:gd name="T36" fmla="*/ 444 w 521"/>
              <a:gd name="T37" fmla="*/ 61 h 221"/>
              <a:gd name="T38" fmla="*/ 420 w 521"/>
              <a:gd name="T39" fmla="*/ 25 h 221"/>
              <a:gd name="T40" fmla="*/ 402 w 521"/>
              <a:gd name="T41" fmla="*/ 9 h 221"/>
              <a:gd name="T42" fmla="*/ 362 w 521"/>
              <a:gd name="T43" fmla="*/ 34 h 221"/>
              <a:gd name="T44" fmla="*/ 326 w 521"/>
              <a:gd name="T45" fmla="*/ 51 h 221"/>
              <a:gd name="T46" fmla="*/ 362 w 521"/>
              <a:gd name="T47" fmla="*/ 71 h 221"/>
              <a:gd name="T48" fmla="*/ 378 w 521"/>
              <a:gd name="T49" fmla="*/ 86 h 221"/>
              <a:gd name="T50" fmla="*/ 360 w 521"/>
              <a:gd name="T51" fmla="*/ 95 h 221"/>
              <a:gd name="T52" fmla="*/ 320 w 521"/>
              <a:gd name="T53" fmla="*/ 75 h 221"/>
              <a:gd name="T54" fmla="*/ 317 w 521"/>
              <a:gd name="T55" fmla="*/ 54 h 221"/>
              <a:gd name="T56" fmla="*/ 270 w 521"/>
              <a:gd name="T57" fmla="*/ 38 h 221"/>
              <a:gd name="T58" fmla="*/ 276 w 521"/>
              <a:gd name="T59" fmla="*/ 74 h 221"/>
              <a:gd name="T60" fmla="*/ 301 w 521"/>
              <a:gd name="T61" fmla="*/ 57 h 221"/>
              <a:gd name="T62" fmla="*/ 296 w 521"/>
              <a:gd name="T63" fmla="*/ 85 h 221"/>
              <a:gd name="T64" fmla="*/ 228 w 521"/>
              <a:gd name="T65" fmla="*/ 77 h 221"/>
              <a:gd name="T66" fmla="*/ 164 w 521"/>
              <a:gd name="T67" fmla="*/ 67 h 221"/>
              <a:gd name="T68" fmla="*/ 234 w 521"/>
              <a:gd name="T69" fmla="*/ 91 h 221"/>
              <a:gd name="T70" fmla="*/ 286 w 521"/>
              <a:gd name="T71" fmla="*/ 108 h 221"/>
              <a:gd name="T72" fmla="*/ 320 w 521"/>
              <a:gd name="T73" fmla="*/ 146 h 221"/>
              <a:gd name="T74" fmla="*/ 339 w 521"/>
              <a:gd name="T75" fmla="*/ 113 h 221"/>
              <a:gd name="T76" fmla="*/ 327 w 521"/>
              <a:gd name="T77" fmla="*/ 125 h 221"/>
              <a:gd name="T78" fmla="*/ 319 w 521"/>
              <a:gd name="T79" fmla="*/ 101 h 221"/>
              <a:gd name="T80" fmla="*/ 349 w 521"/>
              <a:gd name="T81" fmla="*/ 105 h 221"/>
              <a:gd name="T82" fmla="*/ 351 w 521"/>
              <a:gd name="T83" fmla="*/ 157 h 221"/>
              <a:gd name="T84" fmla="*/ 274 w 521"/>
              <a:gd name="T85" fmla="*/ 144 h 221"/>
              <a:gd name="T86" fmla="*/ 126 w 521"/>
              <a:gd name="T87" fmla="*/ 75 h 221"/>
              <a:gd name="T88" fmla="*/ 2 w 521"/>
              <a:gd name="T89" fmla="*/ 150 h 221"/>
              <a:gd name="T90" fmla="*/ 114 w 521"/>
              <a:gd name="T91" fmla="*/ 86 h 221"/>
              <a:gd name="T92" fmla="*/ 246 w 521"/>
              <a:gd name="T93" fmla="*/ 148 h 221"/>
              <a:gd name="T94" fmla="*/ 329 w 521"/>
              <a:gd name="T95" fmla="*/ 203 h 221"/>
              <a:gd name="T96" fmla="*/ 428 w 521"/>
              <a:gd name="T97" fmla="*/ 158 h 221"/>
              <a:gd name="T98" fmla="*/ 460 w 521"/>
              <a:gd name="T99" fmla="*/ 106 h 221"/>
              <a:gd name="T100" fmla="*/ 498 w 521"/>
              <a:gd name="T101" fmla="*/ 114 h 221"/>
              <a:gd name="T102" fmla="*/ 478 w 521"/>
              <a:gd name="T103" fmla="*/ 125 h 221"/>
              <a:gd name="T104" fmla="*/ 484 w 521"/>
              <a:gd name="T105" fmla="*/ 112 h 221"/>
              <a:gd name="T106" fmla="*/ 467 w 521"/>
              <a:gd name="T107" fmla="*/ 116 h 221"/>
              <a:gd name="T108" fmla="*/ 490 w 521"/>
              <a:gd name="T109" fmla="*/ 146 h 221"/>
              <a:gd name="T110" fmla="*/ 509 w 521"/>
              <a:gd name="T111" fmla="*/ 107 h 221"/>
              <a:gd name="T112" fmla="*/ 512 w 521"/>
              <a:gd name="T113" fmla="*/ 103 h 221"/>
              <a:gd name="T114" fmla="*/ 509 w 521"/>
              <a:gd name="T115" fmla="*/ 107 h 221"/>
              <a:gd name="T116" fmla="*/ 512 w 521"/>
              <a:gd name="T117" fmla="*/ 103 h 221"/>
              <a:gd name="T118" fmla="*/ 509 w 521"/>
              <a:gd name="T119" fmla="*/ 107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21" h="221">
                <a:moveTo>
                  <a:pt x="391" y="159"/>
                </a:moveTo>
                <a:cubicBezTo>
                  <a:pt x="389" y="159"/>
                  <a:pt x="403" y="153"/>
                  <a:pt x="411" y="134"/>
                </a:cubicBezTo>
                <a:cubicBezTo>
                  <a:pt x="416" y="119"/>
                  <a:pt x="402" y="109"/>
                  <a:pt x="402" y="109"/>
                </a:cubicBezTo>
                <a:cubicBezTo>
                  <a:pt x="403" y="111"/>
                  <a:pt x="402" y="122"/>
                  <a:pt x="397" y="127"/>
                </a:cubicBezTo>
                <a:cubicBezTo>
                  <a:pt x="393" y="132"/>
                  <a:pt x="373" y="126"/>
                  <a:pt x="379" y="107"/>
                </a:cubicBezTo>
                <a:cubicBezTo>
                  <a:pt x="388" y="89"/>
                  <a:pt x="424" y="95"/>
                  <a:pt x="424" y="121"/>
                </a:cubicBezTo>
                <a:cubicBezTo>
                  <a:pt x="424" y="147"/>
                  <a:pt x="393" y="159"/>
                  <a:pt x="391" y="159"/>
                </a:cubicBezTo>
                <a:cubicBezTo>
                  <a:pt x="391" y="159"/>
                  <a:pt x="391" y="159"/>
                  <a:pt x="391" y="159"/>
                </a:cubicBezTo>
                <a:close/>
                <a:moveTo>
                  <a:pt x="512" y="103"/>
                </a:moveTo>
                <a:cubicBezTo>
                  <a:pt x="521" y="72"/>
                  <a:pt x="488" y="75"/>
                  <a:pt x="488" y="75"/>
                </a:cubicBezTo>
                <a:cubicBezTo>
                  <a:pt x="472" y="45"/>
                  <a:pt x="446" y="75"/>
                  <a:pt x="438" y="84"/>
                </a:cubicBezTo>
                <a:cubicBezTo>
                  <a:pt x="429" y="92"/>
                  <a:pt x="394" y="97"/>
                  <a:pt x="387" y="74"/>
                </a:cubicBezTo>
                <a:cubicBezTo>
                  <a:pt x="379" y="51"/>
                  <a:pt x="398" y="33"/>
                  <a:pt x="413" y="39"/>
                </a:cubicBezTo>
                <a:cubicBezTo>
                  <a:pt x="428" y="46"/>
                  <a:pt x="431" y="66"/>
                  <a:pt x="416" y="71"/>
                </a:cubicBezTo>
                <a:cubicBezTo>
                  <a:pt x="400" y="76"/>
                  <a:pt x="403" y="62"/>
                  <a:pt x="403" y="62"/>
                </a:cubicBezTo>
                <a:cubicBezTo>
                  <a:pt x="408" y="68"/>
                  <a:pt x="412" y="63"/>
                  <a:pt x="413" y="59"/>
                </a:cubicBezTo>
                <a:cubicBezTo>
                  <a:pt x="414" y="54"/>
                  <a:pt x="405" y="48"/>
                  <a:pt x="399" y="56"/>
                </a:cubicBezTo>
                <a:cubicBezTo>
                  <a:pt x="394" y="68"/>
                  <a:pt x="403" y="77"/>
                  <a:pt x="403" y="77"/>
                </a:cubicBezTo>
                <a:cubicBezTo>
                  <a:pt x="403" y="77"/>
                  <a:pt x="436" y="91"/>
                  <a:pt x="444" y="61"/>
                </a:cubicBezTo>
                <a:cubicBezTo>
                  <a:pt x="449" y="21"/>
                  <a:pt x="420" y="25"/>
                  <a:pt x="420" y="25"/>
                </a:cubicBezTo>
                <a:cubicBezTo>
                  <a:pt x="420" y="25"/>
                  <a:pt x="417" y="14"/>
                  <a:pt x="402" y="9"/>
                </a:cubicBezTo>
                <a:cubicBezTo>
                  <a:pt x="371" y="0"/>
                  <a:pt x="362" y="31"/>
                  <a:pt x="362" y="34"/>
                </a:cubicBezTo>
                <a:cubicBezTo>
                  <a:pt x="356" y="29"/>
                  <a:pt x="326" y="27"/>
                  <a:pt x="326" y="51"/>
                </a:cubicBezTo>
                <a:cubicBezTo>
                  <a:pt x="326" y="75"/>
                  <a:pt x="355" y="71"/>
                  <a:pt x="362" y="71"/>
                </a:cubicBezTo>
                <a:cubicBezTo>
                  <a:pt x="368" y="71"/>
                  <a:pt x="378" y="72"/>
                  <a:pt x="378" y="86"/>
                </a:cubicBezTo>
                <a:cubicBezTo>
                  <a:pt x="378" y="99"/>
                  <a:pt x="360" y="95"/>
                  <a:pt x="360" y="95"/>
                </a:cubicBezTo>
                <a:cubicBezTo>
                  <a:pt x="351" y="79"/>
                  <a:pt x="320" y="75"/>
                  <a:pt x="320" y="75"/>
                </a:cubicBezTo>
                <a:cubicBezTo>
                  <a:pt x="321" y="67"/>
                  <a:pt x="317" y="54"/>
                  <a:pt x="317" y="54"/>
                </a:cubicBezTo>
                <a:cubicBezTo>
                  <a:pt x="308" y="28"/>
                  <a:pt x="277" y="31"/>
                  <a:pt x="270" y="38"/>
                </a:cubicBezTo>
                <a:cubicBezTo>
                  <a:pt x="262" y="45"/>
                  <a:pt x="259" y="65"/>
                  <a:pt x="276" y="74"/>
                </a:cubicBezTo>
                <a:cubicBezTo>
                  <a:pt x="293" y="82"/>
                  <a:pt x="301" y="57"/>
                  <a:pt x="301" y="57"/>
                </a:cubicBezTo>
                <a:cubicBezTo>
                  <a:pt x="301" y="57"/>
                  <a:pt x="305" y="75"/>
                  <a:pt x="296" y="85"/>
                </a:cubicBezTo>
                <a:cubicBezTo>
                  <a:pt x="280" y="101"/>
                  <a:pt x="260" y="94"/>
                  <a:pt x="228" y="77"/>
                </a:cubicBezTo>
                <a:cubicBezTo>
                  <a:pt x="196" y="62"/>
                  <a:pt x="164" y="67"/>
                  <a:pt x="164" y="67"/>
                </a:cubicBezTo>
                <a:cubicBezTo>
                  <a:pt x="164" y="67"/>
                  <a:pt x="202" y="66"/>
                  <a:pt x="234" y="91"/>
                </a:cubicBezTo>
                <a:cubicBezTo>
                  <a:pt x="252" y="110"/>
                  <a:pt x="286" y="108"/>
                  <a:pt x="286" y="108"/>
                </a:cubicBezTo>
                <a:cubicBezTo>
                  <a:pt x="284" y="125"/>
                  <a:pt x="296" y="149"/>
                  <a:pt x="320" y="146"/>
                </a:cubicBezTo>
                <a:cubicBezTo>
                  <a:pt x="345" y="143"/>
                  <a:pt x="339" y="113"/>
                  <a:pt x="339" y="113"/>
                </a:cubicBezTo>
                <a:cubicBezTo>
                  <a:pt x="339" y="113"/>
                  <a:pt x="337" y="124"/>
                  <a:pt x="327" y="125"/>
                </a:cubicBezTo>
                <a:cubicBezTo>
                  <a:pt x="316" y="127"/>
                  <a:pt x="308" y="111"/>
                  <a:pt x="319" y="101"/>
                </a:cubicBezTo>
                <a:cubicBezTo>
                  <a:pt x="333" y="94"/>
                  <a:pt x="349" y="105"/>
                  <a:pt x="349" y="105"/>
                </a:cubicBezTo>
                <a:cubicBezTo>
                  <a:pt x="349" y="105"/>
                  <a:pt x="374" y="125"/>
                  <a:pt x="351" y="157"/>
                </a:cubicBezTo>
                <a:cubicBezTo>
                  <a:pt x="319" y="189"/>
                  <a:pt x="274" y="144"/>
                  <a:pt x="274" y="144"/>
                </a:cubicBezTo>
                <a:cubicBezTo>
                  <a:pt x="274" y="144"/>
                  <a:pt x="196" y="70"/>
                  <a:pt x="126" y="75"/>
                </a:cubicBezTo>
                <a:cubicBezTo>
                  <a:pt x="76" y="75"/>
                  <a:pt x="0" y="153"/>
                  <a:pt x="2" y="150"/>
                </a:cubicBezTo>
                <a:cubicBezTo>
                  <a:pt x="45" y="115"/>
                  <a:pt x="75" y="94"/>
                  <a:pt x="114" y="86"/>
                </a:cubicBezTo>
                <a:cubicBezTo>
                  <a:pt x="194" y="76"/>
                  <a:pt x="246" y="148"/>
                  <a:pt x="246" y="148"/>
                </a:cubicBezTo>
                <a:cubicBezTo>
                  <a:pt x="290" y="197"/>
                  <a:pt x="329" y="203"/>
                  <a:pt x="329" y="203"/>
                </a:cubicBezTo>
                <a:cubicBezTo>
                  <a:pt x="391" y="221"/>
                  <a:pt x="428" y="158"/>
                  <a:pt x="428" y="158"/>
                </a:cubicBezTo>
                <a:cubicBezTo>
                  <a:pt x="428" y="158"/>
                  <a:pt x="448" y="119"/>
                  <a:pt x="460" y="106"/>
                </a:cubicBezTo>
                <a:cubicBezTo>
                  <a:pt x="467" y="98"/>
                  <a:pt x="495" y="95"/>
                  <a:pt x="498" y="114"/>
                </a:cubicBezTo>
                <a:cubicBezTo>
                  <a:pt x="500" y="133"/>
                  <a:pt x="480" y="137"/>
                  <a:pt x="478" y="125"/>
                </a:cubicBezTo>
                <a:cubicBezTo>
                  <a:pt x="477" y="114"/>
                  <a:pt x="484" y="112"/>
                  <a:pt x="484" y="112"/>
                </a:cubicBezTo>
                <a:cubicBezTo>
                  <a:pt x="484" y="112"/>
                  <a:pt x="471" y="105"/>
                  <a:pt x="467" y="116"/>
                </a:cubicBezTo>
                <a:cubicBezTo>
                  <a:pt x="466" y="126"/>
                  <a:pt x="465" y="148"/>
                  <a:pt x="490" y="146"/>
                </a:cubicBezTo>
                <a:cubicBezTo>
                  <a:pt x="518" y="144"/>
                  <a:pt x="509" y="107"/>
                  <a:pt x="509" y="107"/>
                </a:cubicBezTo>
                <a:cubicBezTo>
                  <a:pt x="512" y="103"/>
                  <a:pt x="512" y="103"/>
                  <a:pt x="512" y="103"/>
                </a:cubicBezTo>
                <a:close/>
                <a:moveTo>
                  <a:pt x="509" y="107"/>
                </a:moveTo>
                <a:cubicBezTo>
                  <a:pt x="512" y="103"/>
                  <a:pt x="512" y="103"/>
                  <a:pt x="512" y="103"/>
                </a:cubicBezTo>
                <a:lnTo>
                  <a:pt x="509" y="107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100000">
                <a:srgbClr val="EFD82D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10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7" presetClass="entr" presetSubtype="1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6" presetClass="entr" presetSubtype="37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9" presetClass="entr" presetSubtype="0" decel="10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9" presetClass="entr" presetSubtype="0" decel="10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6" presetClass="emph" presetSubtype="0" accel="50000" decel="50000" autoRev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25" dur="150" fill="hold"/>
                                        <p:tgtEl>
                                          <p:spTgt spid="3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2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6" presetClass="emph" presetSubtype="0" accel="50000" decel="50000" autoRev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31" dur="150" fill="hold"/>
                                        <p:tgtEl>
                                          <p:spTgt spid="3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2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6" presetClass="emph" presetSubtype="0" repeatCount="indefinite" autoRev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142" dur="100" fill="hold"/>
                                        <p:tgtEl>
                                          <p:spTgt spid="4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0" presetClass="path" presetSubtype="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2.5E-6 -1.23457E-7 L -0.03298 -1.23457E-7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/>
      <p:bldP spid="29" grpId="0" animBg="1"/>
      <p:bldP spid="30" grpId="0" animBg="1"/>
      <p:bldP spid="31" grpId="0"/>
      <p:bldP spid="37" grpId="0" animBg="1"/>
      <p:bldP spid="37" grpId="1" animBg="1"/>
      <p:bldP spid="38" grpId="0" animBg="1"/>
      <p:bldP spid="38" grpId="1" animBg="1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 descr="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66805">
            <a:off x="397579" y="1279147"/>
            <a:ext cx="3505200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图片 41" descr="光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939" y="893445"/>
            <a:ext cx="3199146" cy="288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5864096" y="2787650"/>
            <a:ext cx="936625" cy="936625"/>
          </a:xfrm>
          <a:prstGeom prst="ellipse">
            <a:avLst/>
          </a:prstGeom>
          <a:solidFill>
            <a:srgbClr val="FBF41A">
              <a:alpha val="1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5" name="Picture 2" descr="E:\稻壳模板\ppt\2016.1\【绽放梦想】大气年终颁奖典礼模板\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0538"/>
            <a:ext cx="914400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3"/>
          <p:cNvSpPr>
            <a:spLocks noChangeArrowheads="1"/>
          </p:cNvSpPr>
          <p:nvPr/>
        </p:nvSpPr>
        <p:spPr bwMode="auto">
          <a:xfrm>
            <a:off x="323850" y="3795713"/>
            <a:ext cx="1873250" cy="1873250"/>
          </a:xfrm>
          <a:prstGeom prst="ellipse">
            <a:avLst/>
          </a:prstGeom>
          <a:solidFill>
            <a:srgbClr val="DD1324">
              <a:alpha val="1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" name="Oval 4"/>
          <p:cNvSpPr>
            <a:spLocks noChangeArrowheads="1"/>
          </p:cNvSpPr>
          <p:nvPr/>
        </p:nvSpPr>
        <p:spPr bwMode="auto">
          <a:xfrm>
            <a:off x="1835150" y="3795713"/>
            <a:ext cx="854075" cy="854075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Oval 5"/>
          <p:cNvSpPr>
            <a:spLocks noChangeArrowheads="1"/>
          </p:cNvSpPr>
          <p:nvPr/>
        </p:nvSpPr>
        <p:spPr bwMode="auto">
          <a:xfrm>
            <a:off x="5292080" y="4515172"/>
            <a:ext cx="384175" cy="384175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" name="Oval 7"/>
          <p:cNvSpPr>
            <a:spLocks noChangeArrowheads="1"/>
          </p:cNvSpPr>
          <p:nvPr/>
        </p:nvSpPr>
        <p:spPr bwMode="auto">
          <a:xfrm>
            <a:off x="6368921" y="1058863"/>
            <a:ext cx="384175" cy="384175"/>
          </a:xfrm>
          <a:prstGeom prst="ellipse">
            <a:avLst/>
          </a:prstGeom>
          <a:solidFill>
            <a:srgbClr val="FBF41A">
              <a:alpha val="1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" name="Oval 8"/>
          <p:cNvSpPr>
            <a:spLocks noChangeArrowheads="1"/>
          </p:cNvSpPr>
          <p:nvPr/>
        </p:nvSpPr>
        <p:spPr bwMode="auto">
          <a:xfrm>
            <a:off x="6656259" y="1203325"/>
            <a:ext cx="215900" cy="215900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Oval 9"/>
          <p:cNvSpPr>
            <a:spLocks noChangeArrowheads="1"/>
          </p:cNvSpPr>
          <p:nvPr/>
        </p:nvSpPr>
        <p:spPr bwMode="auto">
          <a:xfrm>
            <a:off x="971550" y="554038"/>
            <a:ext cx="647700" cy="647700"/>
          </a:xfrm>
          <a:prstGeom prst="ellipse">
            <a:avLst/>
          </a:prstGeom>
          <a:solidFill>
            <a:srgbClr val="DD1324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" name="Oval 10"/>
          <p:cNvSpPr>
            <a:spLocks noChangeArrowheads="1"/>
          </p:cNvSpPr>
          <p:nvPr/>
        </p:nvSpPr>
        <p:spPr bwMode="auto">
          <a:xfrm>
            <a:off x="1331913" y="2282825"/>
            <a:ext cx="288925" cy="288925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3" name="Oval 11"/>
          <p:cNvSpPr>
            <a:spLocks noChangeArrowheads="1"/>
          </p:cNvSpPr>
          <p:nvPr/>
        </p:nvSpPr>
        <p:spPr bwMode="auto">
          <a:xfrm>
            <a:off x="1187450" y="1058863"/>
            <a:ext cx="288925" cy="288925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4" name="Oval 12"/>
          <p:cNvSpPr>
            <a:spLocks noChangeArrowheads="1"/>
          </p:cNvSpPr>
          <p:nvPr/>
        </p:nvSpPr>
        <p:spPr bwMode="auto">
          <a:xfrm>
            <a:off x="-136525" y="1851025"/>
            <a:ext cx="280988" cy="288925"/>
          </a:xfrm>
          <a:prstGeom prst="ellipse">
            <a:avLst/>
          </a:prstGeom>
          <a:solidFill>
            <a:srgbClr val="F3C74C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5" name="Oval 13"/>
          <p:cNvSpPr>
            <a:spLocks noChangeArrowheads="1"/>
          </p:cNvSpPr>
          <p:nvPr/>
        </p:nvSpPr>
        <p:spPr bwMode="auto">
          <a:xfrm>
            <a:off x="8675688" y="1490663"/>
            <a:ext cx="647700" cy="647700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" name="Oval 7"/>
          <p:cNvSpPr>
            <a:spLocks noChangeArrowheads="1"/>
          </p:cNvSpPr>
          <p:nvPr/>
        </p:nvSpPr>
        <p:spPr bwMode="auto">
          <a:xfrm>
            <a:off x="3851920" y="698748"/>
            <a:ext cx="514776" cy="514776"/>
          </a:xfrm>
          <a:prstGeom prst="ellipse">
            <a:avLst/>
          </a:prstGeom>
          <a:solidFill>
            <a:srgbClr val="FBF41A">
              <a:alpha val="1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7" name="Oval 8"/>
          <p:cNvSpPr>
            <a:spLocks noChangeArrowheads="1"/>
          </p:cNvSpPr>
          <p:nvPr/>
        </p:nvSpPr>
        <p:spPr bwMode="auto">
          <a:xfrm>
            <a:off x="4793145" y="1706860"/>
            <a:ext cx="215900" cy="215900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" name="文本框 13314"/>
          <p:cNvSpPr txBox="1">
            <a:spLocks noChangeArrowheads="1"/>
          </p:cNvSpPr>
          <p:nvPr/>
        </p:nvSpPr>
        <p:spPr bwMode="auto">
          <a:xfrm>
            <a:off x="3468256" y="1406003"/>
            <a:ext cx="136289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dist"/>
            <a:r>
              <a:rPr lang="en-US" altLang="zh-CN" sz="4400" dirty="0" smtClean="0">
                <a:gradFill rotWithShape="1">
                  <a:gsLst>
                    <a:gs pos="0">
                      <a:srgbClr val="FFFFCC"/>
                    </a:gs>
                    <a:gs pos="100000">
                      <a:srgbClr val="EFD82D"/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方正综艺简体"/>
              </a:rPr>
              <a:t>2016</a:t>
            </a:r>
            <a:endParaRPr lang="en-US" altLang="zh-CN" sz="4400" dirty="0">
              <a:gradFill rotWithShape="1">
                <a:gsLst>
                  <a:gs pos="0">
                    <a:srgbClr val="FFFFCC"/>
                  </a:gs>
                  <a:gs pos="100000">
                    <a:srgbClr val="EFD82D"/>
                  </a:gs>
                </a:gsLst>
                <a:lin ang="5400000" scaled="1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  <a:ea typeface="方正综艺简体"/>
            </a:endParaRPr>
          </a:p>
        </p:txBody>
      </p:sp>
      <p:sp>
        <p:nvSpPr>
          <p:cNvPr id="29" name="矩形 28"/>
          <p:cNvSpPr>
            <a:spLocks noChangeArrowheads="1"/>
          </p:cNvSpPr>
          <p:nvPr/>
        </p:nvSpPr>
        <p:spPr bwMode="auto">
          <a:xfrm>
            <a:off x="3556204" y="2132111"/>
            <a:ext cx="1183504" cy="2079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anchor="ctr"/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20000"/>
                    </a:prstClr>
                  </a:outerShdw>
                </a:effectLst>
                <a:ea typeface="微软雅黑" pitchFamily="34" charset="-122"/>
              </a:rPr>
              <a:t>农 历 丙 申 猴 年</a:t>
            </a:r>
          </a:p>
        </p:txBody>
      </p:sp>
      <p:sp>
        <p:nvSpPr>
          <p:cNvPr id="30" name="矩形 29"/>
          <p:cNvSpPr>
            <a:spLocks noChangeArrowheads="1" noChangeShapeType="1" noTextEdit="1"/>
          </p:cNvSpPr>
          <p:nvPr/>
        </p:nvSpPr>
        <p:spPr bwMode="auto">
          <a:xfrm>
            <a:off x="4848769" y="1485363"/>
            <a:ext cx="2281237" cy="5873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dirty="0">
                <a:ln w="9525">
                  <a:noFill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EFD82D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欢歌载舞</a:t>
            </a:r>
          </a:p>
        </p:txBody>
      </p:sp>
      <p:sp>
        <p:nvSpPr>
          <p:cNvPr id="31" name="矩形 30"/>
          <p:cNvSpPr>
            <a:spLocks noChangeArrowheads="1"/>
          </p:cNvSpPr>
          <p:nvPr/>
        </p:nvSpPr>
        <p:spPr bwMode="auto">
          <a:xfrm>
            <a:off x="4824956" y="2081946"/>
            <a:ext cx="23082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HAPPY NEW YEAR</a:t>
            </a:r>
            <a:endParaRPr lang="en-US" altLang="zh-CN" sz="2100" dirty="0">
              <a:solidFill>
                <a:schemeClr val="bg1"/>
              </a:solidFill>
            </a:endParaRPr>
          </a:p>
        </p:txBody>
      </p:sp>
      <p:sp>
        <p:nvSpPr>
          <p:cNvPr id="35" name="任意多边形 34"/>
          <p:cNvSpPr>
            <a:spLocks noEditPoints="1" noChangeArrowheads="1"/>
          </p:cNvSpPr>
          <p:nvPr/>
        </p:nvSpPr>
        <p:spPr bwMode="auto">
          <a:xfrm>
            <a:off x="5998119" y="2570956"/>
            <a:ext cx="439737" cy="430213"/>
          </a:xfrm>
          <a:custGeom>
            <a:avLst/>
            <a:gdLst>
              <a:gd name="T0" fmla="*/ 277 w 277"/>
              <a:gd name="T1" fmla="*/ 182 h 271"/>
              <a:gd name="T2" fmla="*/ 172 w 277"/>
              <a:gd name="T3" fmla="*/ 173 h 271"/>
              <a:gd name="T4" fmla="*/ 130 w 277"/>
              <a:gd name="T5" fmla="*/ 271 h 271"/>
              <a:gd name="T6" fmla="*/ 106 w 277"/>
              <a:gd name="T7" fmla="*/ 168 h 271"/>
              <a:gd name="T8" fmla="*/ 0 w 277"/>
              <a:gd name="T9" fmla="*/ 159 h 271"/>
              <a:gd name="T10" fmla="*/ 90 w 277"/>
              <a:gd name="T11" fmla="*/ 104 h 271"/>
              <a:gd name="T12" fmla="*/ 66 w 277"/>
              <a:gd name="T13" fmla="*/ 0 h 271"/>
              <a:gd name="T14" fmla="*/ 146 w 277"/>
              <a:gd name="T15" fmla="*/ 70 h 271"/>
              <a:gd name="T16" fmla="*/ 238 w 277"/>
              <a:gd name="T17" fmla="*/ 15 h 271"/>
              <a:gd name="T18" fmla="*/ 197 w 277"/>
              <a:gd name="T19" fmla="*/ 113 h 271"/>
              <a:gd name="T20" fmla="*/ 277 w 277"/>
              <a:gd name="T21" fmla="*/ 182 h 271"/>
              <a:gd name="T22" fmla="*/ 78 w 277"/>
              <a:gd name="T23" fmla="*/ 141 h 271"/>
              <a:gd name="T24" fmla="*/ 126 w 277"/>
              <a:gd name="T25" fmla="*/ 145 h 271"/>
              <a:gd name="T26" fmla="*/ 137 w 277"/>
              <a:gd name="T27" fmla="*/ 192 h 271"/>
              <a:gd name="T28" fmla="*/ 155 w 277"/>
              <a:gd name="T29" fmla="*/ 148 h 271"/>
              <a:gd name="T30" fmla="*/ 204 w 277"/>
              <a:gd name="T31" fmla="*/ 151 h 271"/>
              <a:gd name="T32" fmla="*/ 167 w 277"/>
              <a:gd name="T33" fmla="*/ 120 h 271"/>
              <a:gd name="T34" fmla="*/ 186 w 277"/>
              <a:gd name="T35" fmla="*/ 75 h 271"/>
              <a:gd name="T36" fmla="*/ 145 w 277"/>
              <a:gd name="T37" fmla="*/ 101 h 271"/>
              <a:gd name="T38" fmla="*/ 108 w 277"/>
              <a:gd name="T39" fmla="*/ 69 h 271"/>
              <a:gd name="T40" fmla="*/ 118 w 277"/>
              <a:gd name="T41" fmla="*/ 116 h 271"/>
              <a:gd name="T42" fmla="*/ 78 w 277"/>
              <a:gd name="T43" fmla="*/ 141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77" h="271">
                <a:moveTo>
                  <a:pt x="277" y="182"/>
                </a:moveTo>
                <a:lnTo>
                  <a:pt x="172" y="173"/>
                </a:lnTo>
                <a:lnTo>
                  <a:pt x="130" y="271"/>
                </a:lnTo>
                <a:lnTo>
                  <a:pt x="106" y="168"/>
                </a:lnTo>
                <a:lnTo>
                  <a:pt x="0" y="159"/>
                </a:lnTo>
                <a:lnTo>
                  <a:pt x="90" y="104"/>
                </a:lnTo>
                <a:lnTo>
                  <a:pt x="66" y="0"/>
                </a:lnTo>
                <a:lnTo>
                  <a:pt x="146" y="70"/>
                </a:lnTo>
                <a:lnTo>
                  <a:pt x="238" y="15"/>
                </a:lnTo>
                <a:lnTo>
                  <a:pt x="197" y="113"/>
                </a:lnTo>
                <a:lnTo>
                  <a:pt x="277" y="182"/>
                </a:lnTo>
                <a:close/>
                <a:moveTo>
                  <a:pt x="78" y="141"/>
                </a:moveTo>
                <a:lnTo>
                  <a:pt x="126" y="145"/>
                </a:lnTo>
                <a:lnTo>
                  <a:pt x="137" y="192"/>
                </a:lnTo>
                <a:lnTo>
                  <a:pt x="155" y="148"/>
                </a:lnTo>
                <a:lnTo>
                  <a:pt x="204" y="151"/>
                </a:lnTo>
                <a:lnTo>
                  <a:pt x="167" y="120"/>
                </a:lnTo>
                <a:lnTo>
                  <a:pt x="186" y="75"/>
                </a:lnTo>
                <a:lnTo>
                  <a:pt x="145" y="101"/>
                </a:lnTo>
                <a:lnTo>
                  <a:pt x="108" y="69"/>
                </a:lnTo>
                <a:lnTo>
                  <a:pt x="118" y="116"/>
                </a:lnTo>
                <a:lnTo>
                  <a:pt x="78" y="141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100000">
                <a:srgbClr val="EFD82D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6" name="任意多边形 35"/>
          <p:cNvSpPr>
            <a:spLocks noEditPoints="1" noChangeArrowheads="1"/>
          </p:cNvSpPr>
          <p:nvPr/>
        </p:nvSpPr>
        <p:spPr bwMode="auto">
          <a:xfrm>
            <a:off x="6506119" y="2579529"/>
            <a:ext cx="138112" cy="133350"/>
          </a:xfrm>
          <a:custGeom>
            <a:avLst/>
            <a:gdLst>
              <a:gd name="T0" fmla="*/ 68 w 87"/>
              <a:gd name="T1" fmla="*/ 84 h 84"/>
              <a:gd name="T2" fmla="*/ 41 w 87"/>
              <a:gd name="T3" fmla="*/ 62 h 84"/>
              <a:gd name="T4" fmla="*/ 13 w 87"/>
              <a:gd name="T5" fmla="*/ 80 h 84"/>
              <a:gd name="T6" fmla="*/ 26 w 87"/>
              <a:gd name="T7" fmla="*/ 49 h 84"/>
              <a:gd name="T8" fmla="*/ 0 w 87"/>
              <a:gd name="T9" fmla="*/ 28 h 84"/>
              <a:gd name="T10" fmla="*/ 34 w 87"/>
              <a:gd name="T11" fmla="*/ 30 h 84"/>
              <a:gd name="T12" fmla="*/ 46 w 87"/>
              <a:gd name="T13" fmla="*/ 0 h 84"/>
              <a:gd name="T14" fmla="*/ 54 w 87"/>
              <a:gd name="T15" fmla="*/ 31 h 84"/>
              <a:gd name="T16" fmla="*/ 87 w 87"/>
              <a:gd name="T17" fmla="*/ 34 h 84"/>
              <a:gd name="T18" fmla="*/ 59 w 87"/>
              <a:gd name="T19" fmla="*/ 52 h 84"/>
              <a:gd name="T20" fmla="*/ 68 w 87"/>
              <a:gd name="T21" fmla="*/ 84 h 84"/>
              <a:gd name="T22" fmla="*/ 23 w 87"/>
              <a:gd name="T23" fmla="*/ 36 h 84"/>
              <a:gd name="T24" fmla="*/ 35 w 87"/>
              <a:gd name="T25" fmla="*/ 47 h 84"/>
              <a:gd name="T26" fmla="*/ 30 w 87"/>
              <a:gd name="T27" fmla="*/ 61 h 84"/>
              <a:gd name="T28" fmla="*/ 42 w 87"/>
              <a:gd name="T29" fmla="*/ 53 h 84"/>
              <a:gd name="T30" fmla="*/ 54 w 87"/>
              <a:gd name="T31" fmla="*/ 62 h 84"/>
              <a:gd name="T32" fmla="*/ 50 w 87"/>
              <a:gd name="T33" fmla="*/ 48 h 84"/>
              <a:gd name="T34" fmla="*/ 63 w 87"/>
              <a:gd name="T35" fmla="*/ 39 h 84"/>
              <a:gd name="T36" fmla="*/ 48 w 87"/>
              <a:gd name="T37" fmla="*/ 39 h 84"/>
              <a:gd name="T38" fmla="*/ 44 w 87"/>
              <a:gd name="T39" fmla="*/ 24 h 84"/>
              <a:gd name="T40" fmla="*/ 39 w 87"/>
              <a:gd name="T41" fmla="*/ 38 h 84"/>
              <a:gd name="T42" fmla="*/ 23 w 87"/>
              <a:gd name="T43" fmla="*/ 36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7" h="84">
                <a:moveTo>
                  <a:pt x="68" y="84"/>
                </a:moveTo>
                <a:lnTo>
                  <a:pt x="41" y="62"/>
                </a:lnTo>
                <a:lnTo>
                  <a:pt x="13" y="80"/>
                </a:lnTo>
                <a:lnTo>
                  <a:pt x="26" y="49"/>
                </a:lnTo>
                <a:lnTo>
                  <a:pt x="0" y="28"/>
                </a:lnTo>
                <a:lnTo>
                  <a:pt x="34" y="30"/>
                </a:lnTo>
                <a:lnTo>
                  <a:pt x="46" y="0"/>
                </a:lnTo>
                <a:lnTo>
                  <a:pt x="54" y="31"/>
                </a:lnTo>
                <a:lnTo>
                  <a:pt x="87" y="34"/>
                </a:lnTo>
                <a:lnTo>
                  <a:pt x="59" y="52"/>
                </a:lnTo>
                <a:lnTo>
                  <a:pt x="68" y="84"/>
                </a:lnTo>
                <a:close/>
                <a:moveTo>
                  <a:pt x="23" y="36"/>
                </a:moveTo>
                <a:lnTo>
                  <a:pt x="35" y="47"/>
                </a:lnTo>
                <a:lnTo>
                  <a:pt x="30" y="61"/>
                </a:lnTo>
                <a:lnTo>
                  <a:pt x="42" y="53"/>
                </a:lnTo>
                <a:lnTo>
                  <a:pt x="54" y="62"/>
                </a:lnTo>
                <a:lnTo>
                  <a:pt x="50" y="48"/>
                </a:lnTo>
                <a:lnTo>
                  <a:pt x="63" y="39"/>
                </a:lnTo>
                <a:lnTo>
                  <a:pt x="48" y="39"/>
                </a:lnTo>
                <a:lnTo>
                  <a:pt x="44" y="24"/>
                </a:lnTo>
                <a:lnTo>
                  <a:pt x="39" y="38"/>
                </a:lnTo>
                <a:lnTo>
                  <a:pt x="23" y="36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100000">
                <a:srgbClr val="EFD82D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" name="椭圆 36"/>
          <p:cNvSpPr>
            <a:spLocks noChangeArrowheads="1"/>
          </p:cNvSpPr>
          <p:nvPr/>
        </p:nvSpPr>
        <p:spPr bwMode="auto">
          <a:xfrm>
            <a:off x="3878461" y="2536288"/>
            <a:ext cx="276225" cy="27305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bg1"/>
            </a:solidFill>
            <a:round/>
          </a:ln>
        </p:spPr>
        <p:txBody>
          <a:bodyPr wrap="none" anchor="ctr"/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ea typeface="华文仿宋" pitchFamily="2" charset="-122"/>
              </a:rPr>
              <a:t>小</a:t>
            </a:r>
            <a:endParaRPr lang="zh-CN" altLang="en-US" sz="1600" b="1" dirty="0">
              <a:solidFill>
                <a:schemeClr val="bg1"/>
              </a:solidFill>
              <a:ea typeface="华文仿宋" pitchFamily="2" charset="-122"/>
            </a:endParaRPr>
          </a:p>
        </p:txBody>
      </p:sp>
      <p:sp>
        <p:nvSpPr>
          <p:cNvPr id="38" name="椭圆 37"/>
          <p:cNvSpPr>
            <a:spLocks noChangeArrowheads="1"/>
          </p:cNvSpPr>
          <p:nvPr/>
        </p:nvSpPr>
        <p:spPr bwMode="auto">
          <a:xfrm>
            <a:off x="4249936" y="2536288"/>
            <a:ext cx="276225" cy="27305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bg1"/>
            </a:solidFill>
            <a:round/>
          </a:ln>
        </p:spPr>
        <p:txBody>
          <a:bodyPr wrap="none" anchor="ctr"/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ea typeface="华文仿宋" pitchFamily="2" charset="-122"/>
              </a:rPr>
              <a:t>品</a:t>
            </a:r>
            <a:endParaRPr lang="zh-CN" altLang="en-US" sz="1600" b="1" dirty="0">
              <a:solidFill>
                <a:schemeClr val="bg1"/>
              </a:solidFill>
              <a:ea typeface="华文仿宋" pitchFamily="2" charset="-122"/>
            </a:endParaRPr>
          </a:p>
        </p:txBody>
      </p:sp>
      <p:sp>
        <p:nvSpPr>
          <p:cNvPr id="39" name="矩形 38"/>
          <p:cNvSpPr>
            <a:spLocks noChangeArrowheads="1"/>
          </p:cNvSpPr>
          <p:nvPr/>
        </p:nvSpPr>
        <p:spPr bwMode="auto">
          <a:xfrm>
            <a:off x="3881636" y="2872838"/>
            <a:ext cx="17780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华文仿宋" pitchFamily="2" charset="-122"/>
                <a:ea typeface="微软雅黑" pitchFamily="34" charset="-122"/>
              </a:rPr>
              <a:t>名称：</a:t>
            </a:r>
            <a:r>
              <a:rPr lang="en-US" altLang="zh-CN" sz="1400" dirty="0" smtClean="0">
                <a:solidFill>
                  <a:schemeClr val="bg1"/>
                </a:solidFill>
                <a:latin typeface="华文仿宋" pitchFamily="2" charset="-122"/>
                <a:ea typeface="微软雅黑" pitchFamily="34" charset="-122"/>
              </a:rPr>
              <a:t>《</a:t>
            </a:r>
            <a:r>
              <a:rPr lang="zh-CN" altLang="en-US" sz="1400" dirty="0" smtClean="0">
                <a:solidFill>
                  <a:schemeClr val="bg1"/>
                </a:solidFill>
                <a:latin typeface="华文仿宋" pitchFamily="2" charset="-122"/>
                <a:ea typeface="微软雅黑" pitchFamily="34" charset="-122"/>
              </a:rPr>
              <a:t>过新年</a:t>
            </a:r>
            <a:r>
              <a:rPr lang="en-US" altLang="zh-CN" sz="1400" dirty="0" smtClean="0">
                <a:solidFill>
                  <a:schemeClr val="bg1"/>
                </a:solidFill>
                <a:latin typeface="华文仿宋" pitchFamily="2" charset="-122"/>
                <a:ea typeface="微软雅黑" pitchFamily="34" charset="-122"/>
              </a:rPr>
              <a:t>》</a:t>
            </a:r>
            <a:endParaRPr lang="en-US" altLang="zh-CN" sz="1400" dirty="0">
              <a:solidFill>
                <a:schemeClr val="bg1"/>
              </a:solidFill>
              <a:latin typeface="华文仿宋" pitchFamily="2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华文仿宋" pitchFamily="2" charset="-122"/>
                <a:ea typeface="微软雅黑" pitchFamily="34" charset="-122"/>
              </a:rPr>
              <a:t>表演：艾米丽、斯蒂夫</a:t>
            </a: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华文仿宋" pitchFamily="2" charset="-122"/>
                <a:ea typeface="微软雅黑" pitchFamily="34" charset="-122"/>
              </a:rPr>
              <a:t>部门：企划部</a:t>
            </a:r>
          </a:p>
        </p:txBody>
      </p:sp>
      <p:sp>
        <p:nvSpPr>
          <p:cNvPr id="41" name="任意多边形 40"/>
          <p:cNvSpPr>
            <a:spLocks noEditPoints="1" noChangeArrowheads="1"/>
          </p:cNvSpPr>
          <p:nvPr/>
        </p:nvSpPr>
        <p:spPr bwMode="auto">
          <a:xfrm>
            <a:off x="6834731" y="2357279"/>
            <a:ext cx="969963" cy="411162"/>
          </a:xfrm>
          <a:custGeom>
            <a:avLst/>
            <a:gdLst>
              <a:gd name="T0" fmla="*/ 391 w 521"/>
              <a:gd name="T1" fmla="*/ 159 h 221"/>
              <a:gd name="T2" fmla="*/ 411 w 521"/>
              <a:gd name="T3" fmla="*/ 134 h 221"/>
              <a:gd name="T4" fmla="*/ 402 w 521"/>
              <a:gd name="T5" fmla="*/ 109 h 221"/>
              <a:gd name="T6" fmla="*/ 397 w 521"/>
              <a:gd name="T7" fmla="*/ 127 h 221"/>
              <a:gd name="T8" fmla="*/ 379 w 521"/>
              <a:gd name="T9" fmla="*/ 107 h 221"/>
              <a:gd name="T10" fmla="*/ 424 w 521"/>
              <a:gd name="T11" fmla="*/ 121 h 221"/>
              <a:gd name="T12" fmla="*/ 391 w 521"/>
              <a:gd name="T13" fmla="*/ 159 h 221"/>
              <a:gd name="T14" fmla="*/ 391 w 521"/>
              <a:gd name="T15" fmla="*/ 159 h 221"/>
              <a:gd name="T16" fmla="*/ 512 w 521"/>
              <a:gd name="T17" fmla="*/ 103 h 221"/>
              <a:gd name="T18" fmla="*/ 488 w 521"/>
              <a:gd name="T19" fmla="*/ 75 h 221"/>
              <a:gd name="T20" fmla="*/ 438 w 521"/>
              <a:gd name="T21" fmla="*/ 84 h 221"/>
              <a:gd name="T22" fmla="*/ 387 w 521"/>
              <a:gd name="T23" fmla="*/ 74 h 221"/>
              <a:gd name="T24" fmla="*/ 413 w 521"/>
              <a:gd name="T25" fmla="*/ 39 h 221"/>
              <a:gd name="T26" fmla="*/ 416 w 521"/>
              <a:gd name="T27" fmla="*/ 71 h 221"/>
              <a:gd name="T28" fmla="*/ 403 w 521"/>
              <a:gd name="T29" fmla="*/ 62 h 221"/>
              <a:gd name="T30" fmla="*/ 413 w 521"/>
              <a:gd name="T31" fmla="*/ 59 h 221"/>
              <a:gd name="T32" fmla="*/ 399 w 521"/>
              <a:gd name="T33" fmla="*/ 56 h 221"/>
              <a:gd name="T34" fmla="*/ 403 w 521"/>
              <a:gd name="T35" fmla="*/ 77 h 221"/>
              <a:gd name="T36" fmla="*/ 444 w 521"/>
              <a:gd name="T37" fmla="*/ 61 h 221"/>
              <a:gd name="T38" fmla="*/ 420 w 521"/>
              <a:gd name="T39" fmla="*/ 25 h 221"/>
              <a:gd name="T40" fmla="*/ 402 w 521"/>
              <a:gd name="T41" fmla="*/ 9 h 221"/>
              <a:gd name="T42" fmla="*/ 362 w 521"/>
              <a:gd name="T43" fmla="*/ 34 h 221"/>
              <a:gd name="T44" fmla="*/ 326 w 521"/>
              <a:gd name="T45" fmla="*/ 51 h 221"/>
              <a:gd name="T46" fmla="*/ 362 w 521"/>
              <a:gd name="T47" fmla="*/ 71 h 221"/>
              <a:gd name="T48" fmla="*/ 378 w 521"/>
              <a:gd name="T49" fmla="*/ 86 h 221"/>
              <a:gd name="T50" fmla="*/ 360 w 521"/>
              <a:gd name="T51" fmla="*/ 95 h 221"/>
              <a:gd name="T52" fmla="*/ 320 w 521"/>
              <a:gd name="T53" fmla="*/ 75 h 221"/>
              <a:gd name="T54" fmla="*/ 317 w 521"/>
              <a:gd name="T55" fmla="*/ 54 h 221"/>
              <a:gd name="T56" fmla="*/ 270 w 521"/>
              <a:gd name="T57" fmla="*/ 38 h 221"/>
              <a:gd name="T58" fmla="*/ 276 w 521"/>
              <a:gd name="T59" fmla="*/ 74 h 221"/>
              <a:gd name="T60" fmla="*/ 301 w 521"/>
              <a:gd name="T61" fmla="*/ 57 h 221"/>
              <a:gd name="T62" fmla="*/ 296 w 521"/>
              <a:gd name="T63" fmla="*/ 85 h 221"/>
              <a:gd name="T64" fmla="*/ 228 w 521"/>
              <a:gd name="T65" fmla="*/ 77 h 221"/>
              <a:gd name="T66" fmla="*/ 164 w 521"/>
              <a:gd name="T67" fmla="*/ 67 h 221"/>
              <a:gd name="T68" fmla="*/ 234 w 521"/>
              <a:gd name="T69" fmla="*/ 91 h 221"/>
              <a:gd name="T70" fmla="*/ 286 w 521"/>
              <a:gd name="T71" fmla="*/ 108 h 221"/>
              <a:gd name="T72" fmla="*/ 320 w 521"/>
              <a:gd name="T73" fmla="*/ 146 h 221"/>
              <a:gd name="T74" fmla="*/ 339 w 521"/>
              <a:gd name="T75" fmla="*/ 113 h 221"/>
              <a:gd name="T76" fmla="*/ 327 w 521"/>
              <a:gd name="T77" fmla="*/ 125 h 221"/>
              <a:gd name="T78" fmla="*/ 319 w 521"/>
              <a:gd name="T79" fmla="*/ 101 h 221"/>
              <a:gd name="T80" fmla="*/ 349 w 521"/>
              <a:gd name="T81" fmla="*/ 105 h 221"/>
              <a:gd name="T82" fmla="*/ 351 w 521"/>
              <a:gd name="T83" fmla="*/ 157 h 221"/>
              <a:gd name="T84" fmla="*/ 274 w 521"/>
              <a:gd name="T85" fmla="*/ 144 h 221"/>
              <a:gd name="T86" fmla="*/ 126 w 521"/>
              <a:gd name="T87" fmla="*/ 75 h 221"/>
              <a:gd name="T88" fmla="*/ 2 w 521"/>
              <a:gd name="T89" fmla="*/ 150 h 221"/>
              <a:gd name="T90" fmla="*/ 114 w 521"/>
              <a:gd name="T91" fmla="*/ 86 h 221"/>
              <a:gd name="T92" fmla="*/ 246 w 521"/>
              <a:gd name="T93" fmla="*/ 148 h 221"/>
              <a:gd name="T94" fmla="*/ 329 w 521"/>
              <a:gd name="T95" fmla="*/ 203 h 221"/>
              <a:gd name="T96" fmla="*/ 428 w 521"/>
              <a:gd name="T97" fmla="*/ 158 h 221"/>
              <a:gd name="T98" fmla="*/ 460 w 521"/>
              <a:gd name="T99" fmla="*/ 106 h 221"/>
              <a:gd name="T100" fmla="*/ 498 w 521"/>
              <a:gd name="T101" fmla="*/ 114 h 221"/>
              <a:gd name="T102" fmla="*/ 478 w 521"/>
              <a:gd name="T103" fmla="*/ 125 h 221"/>
              <a:gd name="T104" fmla="*/ 484 w 521"/>
              <a:gd name="T105" fmla="*/ 112 h 221"/>
              <a:gd name="T106" fmla="*/ 467 w 521"/>
              <a:gd name="T107" fmla="*/ 116 h 221"/>
              <a:gd name="T108" fmla="*/ 490 w 521"/>
              <a:gd name="T109" fmla="*/ 146 h 221"/>
              <a:gd name="T110" fmla="*/ 509 w 521"/>
              <a:gd name="T111" fmla="*/ 107 h 221"/>
              <a:gd name="T112" fmla="*/ 512 w 521"/>
              <a:gd name="T113" fmla="*/ 103 h 221"/>
              <a:gd name="T114" fmla="*/ 509 w 521"/>
              <a:gd name="T115" fmla="*/ 107 h 221"/>
              <a:gd name="T116" fmla="*/ 512 w 521"/>
              <a:gd name="T117" fmla="*/ 103 h 221"/>
              <a:gd name="T118" fmla="*/ 509 w 521"/>
              <a:gd name="T119" fmla="*/ 107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21" h="221">
                <a:moveTo>
                  <a:pt x="391" y="159"/>
                </a:moveTo>
                <a:cubicBezTo>
                  <a:pt x="389" y="159"/>
                  <a:pt x="403" y="153"/>
                  <a:pt x="411" y="134"/>
                </a:cubicBezTo>
                <a:cubicBezTo>
                  <a:pt x="416" y="119"/>
                  <a:pt x="402" y="109"/>
                  <a:pt x="402" y="109"/>
                </a:cubicBezTo>
                <a:cubicBezTo>
                  <a:pt x="403" y="111"/>
                  <a:pt x="402" y="122"/>
                  <a:pt x="397" y="127"/>
                </a:cubicBezTo>
                <a:cubicBezTo>
                  <a:pt x="393" y="132"/>
                  <a:pt x="373" y="126"/>
                  <a:pt x="379" y="107"/>
                </a:cubicBezTo>
                <a:cubicBezTo>
                  <a:pt x="388" y="89"/>
                  <a:pt x="424" y="95"/>
                  <a:pt x="424" y="121"/>
                </a:cubicBezTo>
                <a:cubicBezTo>
                  <a:pt x="424" y="147"/>
                  <a:pt x="393" y="159"/>
                  <a:pt x="391" y="159"/>
                </a:cubicBezTo>
                <a:cubicBezTo>
                  <a:pt x="391" y="159"/>
                  <a:pt x="391" y="159"/>
                  <a:pt x="391" y="159"/>
                </a:cubicBezTo>
                <a:close/>
                <a:moveTo>
                  <a:pt x="512" y="103"/>
                </a:moveTo>
                <a:cubicBezTo>
                  <a:pt x="521" y="72"/>
                  <a:pt x="488" y="75"/>
                  <a:pt x="488" y="75"/>
                </a:cubicBezTo>
                <a:cubicBezTo>
                  <a:pt x="472" y="45"/>
                  <a:pt x="446" y="75"/>
                  <a:pt x="438" y="84"/>
                </a:cubicBezTo>
                <a:cubicBezTo>
                  <a:pt x="429" y="92"/>
                  <a:pt x="394" y="97"/>
                  <a:pt x="387" y="74"/>
                </a:cubicBezTo>
                <a:cubicBezTo>
                  <a:pt x="379" y="51"/>
                  <a:pt x="398" y="33"/>
                  <a:pt x="413" y="39"/>
                </a:cubicBezTo>
                <a:cubicBezTo>
                  <a:pt x="428" y="46"/>
                  <a:pt x="431" y="66"/>
                  <a:pt x="416" y="71"/>
                </a:cubicBezTo>
                <a:cubicBezTo>
                  <a:pt x="400" y="76"/>
                  <a:pt x="403" y="62"/>
                  <a:pt x="403" y="62"/>
                </a:cubicBezTo>
                <a:cubicBezTo>
                  <a:pt x="408" y="68"/>
                  <a:pt x="412" y="63"/>
                  <a:pt x="413" y="59"/>
                </a:cubicBezTo>
                <a:cubicBezTo>
                  <a:pt x="414" y="54"/>
                  <a:pt x="405" y="48"/>
                  <a:pt x="399" y="56"/>
                </a:cubicBezTo>
                <a:cubicBezTo>
                  <a:pt x="394" y="68"/>
                  <a:pt x="403" y="77"/>
                  <a:pt x="403" y="77"/>
                </a:cubicBezTo>
                <a:cubicBezTo>
                  <a:pt x="403" y="77"/>
                  <a:pt x="436" y="91"/>
                  <a:pt x="444" y="61"/>
                </a:cubicBezTo>
                <a:cubicBezTo>
                  <a:pt x="449" y="21"/>
                  <a:pt x="420" y="25"/>
                  <a:pt x="420" y="25"/>
                </a:cubicBezTo>
                <a:cubicBezTo>
                  <a:pt x="420" y="25"/>
                  <a:pt x="417" y="14"/>
                  <a:pt x="402" y="9"/>
                </a:cubicBezTo>
                <a:cubicBezTo>
                  <a:pt x="371" y="0"/>
                  <a:pt x="362" y="31"/>
                  <a:pt x="362" y="34"/>
                </a:cubicBezTo>
                <a:cubicBezTo>
                  <a:pt x="356" y="29"/>
                  <a:pt x="326" y="27"/>
                  <a:pt x="326" y="51"/>
                </a:cubicBezTo>
                <a:cubicBezTo>
                  <a:pt x="326" y="75"/>
                  <a:pt x="355" y="71"/>
                  <a:pt x="362" y="71"/>
                </a:cubicBezTo>
                <a:cubicBezTo>
                  <a:pt x="368" y="71"/>
                  <a:pt x="378" y="72"/>
                  <a:pt x="378" y="86"/>
                </a:cubicBezTo>
                <a:cubicBezTo>
                  <a:pt x="378" y="99"/>
                  <a:pt x="360" y="95"/>
                  <a:pt x="360" y="95"/>
                </a:cubicBezTo>
                <a:cubicBezTo>
                  <a:pt x="351" y="79"/>
                  <a:pt x="320" y="75"/>
                  <a:pt x="320" y="75"/>
                </a:cubicBezTo>
                <a:cubicBezTo>
                  <a:pt x="321" y="67"/>
                  <a:pt x="317" y="54"/>
                  <a:pt x="317" y="54"/>
                </a:cubicBezTo>
                <a:cubicBezTo>
                  <a:pt x="308" y="28"/>
                  <a:pt x="277" y="31"/>
                  <a:pt x="270" y="38"/>
                </a:cubicBezTo>
                <a:cubicBezTo>
                  <a:pt x="262" y="45"/>
                  <a:pt x="259" y="65"/>
                  <a:pt x="276" y="74"/>
                </a:cubicBezTo>
                <a:cubicBezTo>
                  <a:pt x="293" y="82"/>
                  <a:pt x="301" y="57"/>
                  <a:pt x="301" y="57"/>
                </a:cubicBezTo>
                <a:cubicBezTo>
                  <a:pt x="301" y="57"/>
                  <a:pt x="305" y="75"/>
                  <a:pt x="296" y="85"/>
                </a:cubicBezTo>
                <a:cubicBezTo>
                  <a:pt x="280" y="101"/>
                  <a:pt x="260" y="94"/>
                  <a:pt x="228" y="77"/>
                </a:cubicBezTo>
                <a:cubicBezTo>
                  <a:pt x="196" y="62"/>
                  <a:pt x="164" y="67"/>
                  <a:pt x="164" y="67"/>
                </a:cubicBezTo>
                <a:cubicBezTo>
                  <a:pt x="164" y="67"/>
                  <a:pt x="202" y="66"/>
                  <a:pt x="234" y="91"/>
                </a:cubicBezTo>
                <a:cubicBezTo>
                  <a:pt x="252" y="110"/>
                  <a:pt x="286" y="108"/>
                  <a:pt x="286" y="108"/>
                </a:cubicBezTo>
                <a:cubicBezTo>
                  <a:pt x="284" y="125"/>
                  <a:pt x="296" y="149"/>
                  <a:pt x="320" y="146"/>
                </a:cubicBezTo>
                <a:cubicBezTo>
                  <a:pt x="345" y="143"/>
                  <a:pt x="339" y="113"/>
                  <a:pt x="339" y="113"/>
                </a:cubicBezTo>
                <a:cubicBezTo>
                  <a:pt x="339" y="113"/>
                  <a:pt x="337" y="124"/>
                  <a:pt x="327" y="125"/>
                </a:cubicBezTo>
                <a:cubicBezTo>
                  <a:pt x="316" y="127"/>
                  <a:pt x="308" y="111"/>
                  <a:pt x="319" y="101"/>
                </a:cubicBezTo>
                <a:cubicBezTo>
                  <a:pt x="333" y="94"/>
                  <a:pt x="349" y="105"/>
                  <a:pt x="349" y="105"/>
                </a:cubicBezTo>
                <a:cubicBezTo>
                  <a:pt x="349" y="105"/>
                  <a:pt x="374" y="125"/>
                  <a:pt x="351" y="157"/>
                </a:cubicBezTo>
                <a:cubicBezTo>
                  <a:pt x="319" y="189"/>
                  <a:pt x="274" y="144"/>
                  <a:pt x="274" y="144"/>
                </a:cubicBezTo>
                <a:cubicBezTo>
                  <a:pt x="274" y="144"/>
                  <a:pt x="196" y="70"/>
                  <a:pt x="126" y="75"/>
                </a:cubicBezTo>
                <a:cubicBezTo>
                  <a:pt x="76" y="75"/>
                  <a:pt x="0" y="153"/>
                  <a:pt x="2" y="150"/>
                </a:cubicBezTo>
                <a:cubicBezTo>
                  <a:pt x="45" y="115"/>
                  <a:pt x="75" y="94"/>
                  <a:pt x="114" y="86"/>
                </a:cubicBezTo>
                <a:cubicBezTo>
                  <a:pt x="194" y="76"/>
                  <a:pt x="246" y="148"/>
                  <a:pt x="246" y="148"/>
                </a:cubicBezTo>
                <a:cubicBezTo>
                  <a:pt x="290" y="197"/>
                  <a:pt x="329" y="203"/>
                  <a:pt x="329" y="203"/>
                </a:cubicBezTo>
                <a:cubicBezTo>
                  <a:pt x="391" y="221"/>
                  <a:pt x="428" y="158"/>
                  <a:pt x="428" y="158"/>
                </a:cubicBezTo>
                <a:cubicBezTo>
                  <a:pt x="428" y="158"/>
                  <a:pt x="448" y="119"/>
                  <a:pt x="460" y="106"/>
                </a:cubicBezTo>
                <a:cubicBezTo>
                  <a:pt x="467" y="98"/>
                  <a:pt x="495" y="95"/>
                  <a:pt x="498" y="114"/>
                </a:cubicBezTo>
                <a:cubicBezTo>
                  <a:pt x="500" y="133"/>
                  <a:pt x="480" y="137"/>
                  <a:pt x="478" y="125"/>
                </a:cubicBezTo>
                <a:cubicBezTo>
                  <a:pt x="477" y="114"/>
                  <a:pt x="484" y="112"/>
                  <a:pt x="484" y="112"/>
                </a:cubicBezTo>
                <a:cubicBezTo>
                  <a:pt x="484" y="112"/>
                  <a:pt x="471" y="105"/>
                  <a:pt x="467" y="116"/>
                </a:cubicBezTo>
                <a:cubicBezTo>
                  <a:pt x="466" y="126"/>
                  <a:pt x="465" y="148"/>
                  <a:pt x="490" y="146"/>
                </a:cubicBezTo>
                <a:cubicBezTo>
                  <a:pt x="518" y="144"/>
                  <a:pt x="509" y="107"/>
                  <a:pt x="509" y="107"/>
                </a:cubicBezTo>
                <a:cubicBezTo>
                  <a:pt x="512" y="103"/>
                  <a:pt x="512" y="103"/>
                  <a:pt x="512" y="103"/>
                </a:cubicBezTo>
                <a:close/>
                <a:moveTo>
                  <a:pt x="509" y="107"/>
                </a:moveTo>
                <a:cubicBezTo>
                  <a:pt x="512" y="103"/>
                  <a:pt x="512" y="103"/>
                  <a:pt x="512" y="103"/>
                </a:cubicBezTo>
                <a:lnTo>
                  <a:pt x="509" y="107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100000">
                <a:srgbClr val="EFD82D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10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7" presetClass="entr" presetSubtype="1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6" presetClass="entr" presetSubtype="37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9" presetClass="entr" presetSubtype="0" decel="10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9" presetClass="entr" presetSubtype="0" decel="10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6" presetClass="emph" presetSubtype="0" accel="50000" decel="50000" autoRev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25" dur="150" fill="hold"/>
                                        <p:tgtEl>
                                          <p:spTgt spid="3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2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6" presetClass="emph" presetSubtype="0" accel="50000" decel="50000" autoRev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31" dur="150" fill="hold"/>
                                        <p:tgtEl>
                                          <p:spTgt spid="3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2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6" presetClass="emph" presetSubtype="0" repeatCount="indefinite" autoRev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142" dur="100" fill="hold"/>
                                        <p:tgtEl>
                                          <p:spTgt spid="4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0" presetClass="path" presetSubtype="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2.5E-6 -1.23457E-7 L -0.03298 -1.23457E-7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/>
      <p:bldP spid="29" grpId="0" animBg="1"/>
      <p:bldP spid="30" grpId="0" animBg="1"/>
      <p:bldP spid="31" grpId="0"/>
      <p:bldP spid="37" grpId="0" animBg="1"/>
      <p:bldP spid="37" grpId="1" animBg="1"/>
      <p:bldP spid="38" grpId="0" animBg="1"/>
      <p:bldP spid="38" grpId="1" animBg="1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016467"/>
            <a:ext cx="4273475" cy="432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 descr="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87" y="951086"/>
            <a:ext cx="390842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文本框 4102"/>
          <p:cNvSpPr txBox="1">
            <a:spLocks noChangeArrowheads="1"/>
          </p:cNvSpPr>
          <p:nvPr/>
        </p:nvSpPr>
        <p:spPr bwMode="auto">
          <a:xfrm>
            <a:off x="3369642" y="1712912"/>
            <a:ext cx="17351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  <a:buFont typeface="Arial" pitchFamily="34" charset="0"/>
            </a:pPr>
            <a:r>
              <a:rPr lang="en-US" altLang="zh-CN" sz="5400" dirty="0">
                <a:gradFill rotWithShape="1">
                  <a:gsLst>
                    <a:gs pos="0">
                      <a:srgbClr val="FFFFCC"/>
                    </a:gs>
                    <a:gs pos="100000">
                      <a:srgbClr val="EFD82D"/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ea typeface="方正综艺简体"/>
              </a:rPr>
              <a:t>2016</a:t>
            </a:r>
          </a:p>
        </p:txBody>
      </p:sp>
      <p:pic>
        <p:nvPicPr>
          <p:cNvPr id="12" name="Picture 2" descr="E:\稻壳模板\ppt\2016.1\【绽放梦想】大气年终颁奖典礼模板\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0538"/>
            <a:ext cx="914400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矩形 20"/>
          <p:cNvSpPr>
            <a:spLocks noChangeArrowheads="1" noChangeShapeType="1" noTextEdit="1"/>
          </p:cNvSpPr>
          <p:nvPr/>
        </p:nvSpPr>
        <p:spPr bwMode="auto">
          <a:xfrm>
            <a:off x="5087317" y="1858962"/>
            <a:ext cx="2281237" cy="5873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dirty="0" smtClean="0">
                <a:ln w="9525">
                  <a:noFill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EFD82D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花落谁家</a:t>
            </a:r>
            <a:endParaRPr lang="zh-CN" altLang="en-US" sz="3600" b="1" dirty="0">
              <a:ln w="9525">
                <a:noFill/>
              </a:ln>
              <a:gradFill rotWithShape="1">
                <a:gsLst>
                  <a:gs pos="0">
                    <a:srgbClr val="FFFFCC"/>
                  </a:gs>
                  <a:gs pos="100000">
                    <a:srgbClr val="EFD82D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5063504" y="2447924"/>
            <a:ext cx="23082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latin typeface="华文仿宋" pitchFamily="2" charset="-122"/>
                <a:ea typeface="华文仿宋" pitchFamily="2" charset="-122"/>
              </a:rPr>
              <a:t>HAPPY NEW YEAR</a:t>
            </a:r>
            <a:endParaRPr lang="en-US" altLang="zh-CN" sz="21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3479179" y="2508525"/>
            <a:ext cx="1509713" cy="2079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anchor="ctr"/>
          <a:lstStyle/>
          <a:p>
            <a:pPr algn="ctr"/>
            <a:r>
              <a:rPr lang="zh-CN" altLang="en-US" sz="1200" b="1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20000"/>
                    </a:prstClr>
                  </a:outerShdw>
                </a:effectLst>
                <a:ea typeface="微软雅黑" pitchFamily="34" charset="-122"/>
              </a:rPr>
              <a:t>农   历   丙   申   猴   年</a:t>
            </a:r>
            <a:endParaRPr lang="zh-CN" altLang="en-US" sz="1200" b="1" dirty="0">
              <a:solidFill>
                <a:schemeClr val="bg1"/>
              </a:solidFill>
              <a:effectLst>
                <a:outerShdw blurRad="50800" dist="63500" dir="2700000" algn="tl" rotWithShape="0">
                  <a:prstClr val="black">
                    <a:alpha val="20000"/>
                  </a:prstClr>
                </a:outerShdw>
              </a:effectLst>
              <a:ea typeface="微软雅黑" pitchFamily="34" charset="-122"/>
            </a:endParaRPr>
          </a:p>
        </p:txBody>
      </p:sp>
      <p:sp>
        <p:nvSpPr>
          <p:cNvPr id="25" name="任意多边形 24"/>
          <p:cNvSpPr>
            <a:spLocks noEditPoints="1" noChangeArrowheads="1"/>
          </p:cNvSpPr>
          <p:nvPr/>
        </p:nvSpPr>
        <p:spPr bwMode="auto">
          <a:xfrm>
            <a:off x="7130429" y="2682874"/>
            <a:ext cx="969963" cy="411163"/>
          </a:xfrm>
          <a:custGeom>
            <a:avLst/>
            <a:gdLst>
              <a:gd name="T0" fmla="*/ 391 w 521"/>
              <a:gd name="T1" fmla="*/ 159 h 221"/>
              <a:gd name="T2" fmla="*/ 411 w 521"/>
              <a:gd name="T3" fmla="*/ 134 h 221"/>
              <a:gd name="T4" fmla="*/ 402 w 521"/>
              <a:gd name="T5" fmla="*/ 109 h 221"/>
              <a:gd name="T6" fmla="*/ 397 w 521"/>
              <a:gd name="T7" fmla="*/ 127 h 221"/>
              <a:gd name="T8" fmla="*/ 379 w 521"/>
              <a:gd name="T9" fmla="*/ 107 h 221"/>
              <a:gd name="T10" fmla="*/ 424 w 521"/>
              <a:gd name="T11" fmla="*/ 121 h 221"/>
              <a:gd name="T12" fmla="*/ 391 w 521"/>
              <a:gd name="T13" fmla="*/ 159 h 221"/>
              <a:gd name="T14" fmla="*/ 391 w 521"/>
              <a:gd name="T15" fmla="*/ 159 h 221"/>
              <a:gd name="T16" fmla="*/ 512 w 521"/>
              <a:gd name="T17" fmla="*/ 103 h 221"/>
              <a:gd name="T18" fmla="*/ 488 w 521"/>
              <a:gd name="T19" fmla="*/ 75 h 221"/>
              <a:gd name="T20" fmla="*/ 438 w 521"/>
              <a:gd name="T21" fmla="*/ 84 h 221"/>
              <a:gd name="T22" fmla="*/ 387 w 521"/>
              <a:gd name="T23" fmla="*/ 74 h 221"/>
              <a:gd name="T24" fmla="*/ 413 w 521"/>
              <a:gd name="T25" fmla="*/ 39 h 221"/>
              <a:gd name="T26" fmla="*/ 416 w 521"/>
              <a:gd name="T27" fmla="*/ 71 h 221"/>
              <a:gd name="T28" fmla="*/ 403 w 521"/>
              <a:gd name="T29" fmla="*/ 62 h 221"/>
              <a:gd name="T30" fmla="*/ 413 w 521"/>
              <a:gd name="T31" fmla="*/ 59 h 221"/>
              <a:gd name="T32" fmla="*/ 399 w 521"/>
              <a:gd name="T33" fmla="*/ 56 h 221"/>
              <a:gd name="T34" fmla="*/ 403 w 521"/>
              <a:gd name="T35" fmla="*/ 77 h 221"/>
              <a:gd name="T36" fmla="*/ 444 w 521"/>
              <a:gd name="T37" fmla="*/ 61 h 221"/>
              <a:gd name="T38" fmla="*/ 420 w 521"/>
              <a:gd name="T39" fmla="*/ 25 h 221"/>
              <a:gd name="T40" fmla="*/ 402 w 521"/>
              <a:gd name="T41" fmla="*/ 9 h 221"/>
              <a:gd name="T42" fmla="*/ 362 w 521"/>
              <a:gd name="T43" fmla="*/ 34 h 221"/>
              <a:gd name="T44" fmla="*/ 326 w 521"/>
              <a:gd name="T45" fmla="*/ 51 h 221"/>
              <a:gd name="T46" fmla="*/ 362 w 521"/>
              <a:gd name="T47" fmla="*/ 71 h 221"/>
              <a:gd name="T48" fmla="*/ 378 w 521"/>
              <a:gd name="T49" fmla="*/ 86 h 221"/>
              <a:gd name="T50" fmla="*/ 360 w 521"/>
              <a:gd name="T51" fmla="*/ 95 h 221"/>
              <a:gd name="T52" fmla="*/ 320 w 521"/>
              <a:gd name="T53" fmla="*/ 75 h 221"/>
              <a:gd name="T54" fmla="*/ 317 w 521"/>
              <a:gd name="T55" fmla="*/ 54 h 221"/>
              <a:gd name="T56" fmla="*/ 270 w 521"/>
              <a:gd name="T57" fmla="*/ 38 h 221"/>
              <a:gd name="T58" fmla="*/ 276 w 521"/>
              <a:gd name="T59" fmla="*/ 74 h 221"/>
              <a:gd name="T60" fmla="*/ 301 w 521"/>
              <a:gd name="T61" fmla="*/ 57 h 221"/>
              <a:gd name="T62" fmla="*/ 296 w 521"/>
              <a:gd name="T63" fmla="*/ 85 h 221"/>
              <a:gd name="T64" fmla="*/ 228 w 521"/>
              <a:gd name="T65" fmla="*/ 77 h 221"/>
              <a:gd name="T66" fmla="*/ 164 w 521"/>
              <a:gd name="T67" fmla="*/ 67 h 221"/>
              <a:gd name="T68" fmla="*/ 234 w 521"/>
              <a:gd name="T69" fmla="*/ 91 h 221"/>
              <a:gd name="T70" fmla="*/ 286 w 521"/>
              <a:gd name="T71" fmla="*/ 108 h 221"/>
              <a:gd name="T72" fmla="*/ 320 w 521"/>
              <a:gd name="T73" fmla="*/ 146 h 221"/>
              <a:gd name="T74" fmla="*/ 339 w 521"/>
              <a:gd name="T75" fmla="*/ 113 h 221"/>
              <a:gd name="T76" fmla="*/ 327 w 521"/>
              <a:gd name="T77" fmla="*/ 125 h 221"/>
              <a:gd name="T78" fmla="*/ 319 w 521"/>
              <a:gd name="T79" fmla="*/ 101 h 221"/>
              <a:gd name="T80" fmla="*/ 349 w 521"/>
              <a:gd name="T81" fmla="*/ 105 h 221"/>
              <a:gd name="T82" fmla="*/ 351 w 521"/>
              <a:gd name="T83" fmla="*/ 157 h 221"/>
              <a:gd name="T84" fmla="*/ 274 w 521"/>
              <a:gd name="T85" fmla="*/ 144 h 221"/>
              <a:gd name="T86" fmla="*/ 126 w 521"/>
              <a:gd name="T87" fmla="*/ 75 h 221"/>
              <a:gd name="T88" fmla="*/ 2 w 521"/>
              <a:gd name="T89" fmla="*/ 150 h 221"/>
              <a:gd name="T90" fmla="*/ 114 w 521"/>
              <a:gd name="T91" fmla="*/ 86 h 221"/>
              <a:gd name="T92" fmla="*/ 246 w 521"/>
              <a:gd name="T93" fmla="*/ 148 h 221"/>
              <a:gd name="T94" fmla="*/ 329 w 521"/>
              <a:gd name="T95" fmla="*/ 203 h 221"/>
              <a:gd name="T96" fmla="*/ 428 w 521"/>
              <a:gd name="T97" fmla="*/ 158 h 221"/>
              <a:gd name="T98" fmla="*/ 460 w 521"/>
              <a:gd name="T99" fmla="*/ 106 h 221"/>
              <a:gd name="T100" fmla="*/ 498 w 521"/>
              <a:gd name="T101" fmla="*/ 114 h 221"/>
              <a:gd name="T102" fmla="*/ 478 w 521"/>
              <a:gd name="T103" fmla="*/ 125 h 221"/>
              <a:gd name="T104" fmla="*/ 484 w 521"/>
              <a:gd name="T105" fmla="*/ 112 h 221"/>
              <a:gd name="T106" fmla="*/ 467 w 521"/>
              <a:gd name="T107" fmla="*/ 116 h 221"/>
              <a:gd name="T108" fmla="*/ 490 w 521"/>
              <a:gd name="T109" fmla="*/ 146 h 221"/>
              <a:gd name="T110" fmla="*/ 509 w 521"/>
              <a:gd name="T111" fmla="*/ 107 h 221"/>
              <a:gd name="T112" fmla="*/ 512 w 521"/>
              <a:gd name="T113" fmla="*/ 103 h 221"/>
              <a:gd name="T114" fmla="*/ 509 w 521"/>
              <a:gd name="T115" fmla="*/ 107 h 221"/>
              <a:gd name="T116" fmla="*/ 512 w 521"/>
              <a:gd name="T117" fmla="*/ 103 h 221"/>
              <a:gd name="T118" fmla="*/ 509 w 521"/>
              <a:gd name="T119" fmla="*/ 107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21" h="221">
                <a:moveTo>
                  <a:pt x="391" y="159"/>
                </a:moveTo>
                <a:cubicBezTo>
                  <a:pt x="389" y="159"/>
                  <a:pt x="403" y="153"/>
                  <a:pt x="411" y="134"/>
                </a:cubicBezTo>
                <a:cubicBezTo>
                  <a:pt x="416" y="119"/>
                  <a:pt x="402" y="109"/>
                  <a:pt x="402" y="109"/>
                </a:cubicBezTo>
                <a:cubicBezTo>
                  <a:pt x="403" y="111"/>
                  <a:pt x="402" y="122"/>
                  <a:pt x="397" y="127"/>
                </a:cubicBezTo>
                <a:cubicBezTo>
                  <a:pt x="393" y="132"/>
                  <a:pt x="373" y="126"/>
                  <a:pt x="379" y="107"/>
                </a:cubicBezTo>
                <a:cubicBezTo>
                  <a:pt x="388" y="89"/>
                  <a:pt x="424" y="95"/>
                  <a:pt x="424" y="121"/>
                </a:cubicBezTo>
                <a:cubicBezTo>
                  <a:pt x="424" y="147"/>
                  <a:pt x="393" y="159"/>
                  <a:pt x="391" y="159"/>
                </a:cubicBezTo>
                <a:cubicBezTo>
                  <a:pt x="391" y="159"/>
                  <a:pt x="391" y="159"/>
                  <a:pt x="391" y="159"/>
                </a:cubicBezTo>
                <a:close/>
                <a:moveTo>
                  <a:pt x="512" y="103"/>
                </a:moveTo>
                <a:cubicBezTo>
                  <a:pt x="521" y="72"/>
                  <a:pt x="488" y="75"/>
                  <a:pt x="488" y="75"/>
                </a:cubicBezTo>
                <a:cubicBezTo>
                  <a:pt x="472" y="45"/>
                  <a:pt x="446" y="75"/>
                  <a:pt x="438" y="84"/>
                </a:cubicBezTo>
                <a:cubicBezTo>
                  <a:pt x="429" y="92"/>
                  <a:pt x="394" y="97"/>
                  <a:pt x="387" y="74"/>
                </a:cubicBezTo>
                <a:cubicBezTo>
                  <a:pt x="379" y="51"/>
                  <a:pt x="398" y="33"/>
                  <a:pt x="413" y="39"/>
                </a:cubicBezTo>
                <a:cubicBezTo>
                  <a:pt x="428" y="46"/>
                  <a:pt x="431" y="66"/>
                  <a:pt x="416" y="71"/>
                </a:cubicBezTo>
                <a:cubicBezTo>
                  <a:pt x="400" y="76"/>
                  <a:pt x="403" y="62"/>
                  <a:pt x="403" y="62"/>
                </a:cubicBezTo>
                <a:cubicBezTo>
                  <a:pt x="408" y="68"/>
                  <a:pt x="412" y="63"/>
                  <a:pt x="413" y="59"/>
                </a:cubicBezTo>
                <a:cubicBezTo>
                  <a:pt x="414" y="54"/>
                  <a:pt x="405" y="48"/>
                  <a:pt x="399" y="56"/>
                </a:cubicBezTo>
                <a:cubicBezTo>
                  <a:pt x="394" y="68"/>
                  <a:pt x="403" y="77"/>
                  <a:pt x="403" y="77"/>
                </a:cubicBezTo>
                <a:cubicBezTo>
                  <a:pt x="403" y="77"/>
                  <a:pt x="436" y="91"/>
                  <a:pt x="444" y="61"/>
                </a:cubicBezTo>
                <a:cubicBezTo>
                  <a:pt x="449" y="21"/>
                  <a:pt x="420" y="25"/>
                  <a:pt x="420" y="25"/>
                </a:cubicBezTo>
                <a:cubicBezTo>
                  <a:pt x="420" y="25"/>
                  <a:pt x="417" y="14"/>
                  <a:pt x="402" y="9"/>
                </a:cubicBezTo>
                <a:cubicBezTo>
                  <a:pt x="371" y="0"/>
                  <a:pt x="362" y="31"/>
                  <a:pt x="362" y="34"/>
                </a:cubicBezTo>
                <a:cubicBezTo>
                  <a:pt x="356" y="29"/>
                  <a:pt x="326" y="27"/>
                  <a:pt x="326" y="51"/>
                </a:cubicBezTo>
                <a:cubicBezTo>
                  <a:pt x="326" y="75"/>
                  <a:pt x="355" y="71"/>
                  <a:pt x="362" y="71"/>
                </a:cubicBezTo>
                <a:cubicBezTo>
                  <a:pt x="368" y="71"/>
                  <a:pt x="378" y="72"/>
                  <a:pt x="378" y="86"/>
                </a:cubicBezTo>
                <a:cubicBezTo>
                  <a:pt x="378" y="99"/>
                  <a:pt x="360" y="95"/>
                  <a:pt x="360" y="95"/>
                </a:cubicBezTo>
                <a:cubicBezTo>
                  <a:pt x="351" y="79"/>
                  <a:pt x="320" y="75"/>
                  <a:pt x="320" y="75"/>
                </a:cubicBezTo>
                <a:cubicBezTo>
                  <a:pt x="321" y="67"/>
                  <a:pt x="317" y="54"/>
                  <a:pt x="317" y="54"/>
                </a:cubicBezTo>
                <a:cubicBezTo>
                  <a:pt x="308" y="28"/>
                  <a:pt x="277" y="31"/>
                  <a:pt x="270" y="38"/>
                </a:cubicBezTo>
                <a:cubicBezTo>
                  <a:pt x="262" y="45"/>
                  <a:pt x="259" y="65"/>
                  <a:pt x="276" y="74"/>
                </a:cubicBezTo>
                <a:cubicBezTo>
                  <a:pt x="293" y="82"/>
                  <a:pt x="301" y="57"/>
                  <a:pt x="301" y="57"/>
                </a:cubicBezTo>
                <a:cubicBezTo>
                  <a:pt x="301" y="57"/>
                  <a:pt x="305" y="75"/>
                  <a:pt x="296" y="85"/>
                </a:cubicBezTo>
                <a:cubicBezTo>
                  <a:pt x="280" y="101"/>
                  <a:pt x="260" y="94"/>
                  <a:pt x="228" y="77"/>
                </a:cubicBezTo>
                <a:cubicBezTo>
                  <a:pt x="196" y="62"/>
                  <a:pt x="164" y="67"/>
                  <a:pt x="164" y="67"/>
                </a:cubicBezTo>
                <a:cubicBezTo>
                  <a:pt x="164" y="67"/>
                  <a:pt x="202" y="66"/>
                  <a:pt x="234" y="91"/>
                </a:cubicBezTo>
                <a:cubicBezTo>
                  <a:pt x="252" y="110"/>
                  <a:pt x="286" y="108"/>
                  <a:pt x="286" y="108"/>
                </a:cubicBezTo>
                <a:cubicBezTo>
                  <a:pt x="284" y="125"/>
                  <a:pt x="296" y="149"/>
                  <a:pt x="320" y="146"/>
                </a:cubicBezTo>
                <a:cubicBezTo>
                  <a:pt x="345" y="143"/>
                  <a:pt x="339" y="113"/>
                  <a:pt x="339" y="113"/>
                </a:cubicBezTo>
                <a:cubicBezTo>
                  <a:pt x="339" y="113"/>
                  <a:pt x="337" y="124"/>
                  <a:pt x="327" y="125"/>
                </a:cubicBezTo>
                <a:cubicBezTo>
                  <a:pt x="316" y="127"/>
                  <a:pt x="308" y="111"/>
                  <a:pt x="319" y="101"/>
                </a:cubicBezTo>
                <a:cubicBezTo>
                  <a:pt x="333" y="94"/>
                  <a:pt x="349" y="105"/>
                  <a:pt x="349" y="105"/>
                </a:cubicBezTo>
                <a:cubicBezTo>
                  <a:pt x="349" y="105"/>
                  <a:pt x="374" y="125"/>
                  <a:pt x="351" y="157"/>
                </a:cubicBezTo>
                <a:cubicBezTo>
                  <a:pt x="319" y="189"/>
                  <a:pt x="274" y="144"/>
                  <a:pt x="274" y="144"/>
                </a:cubicBezTo>
                <a:cubicBezTo>
                  <a:pt x="274" y="144"/>
                  <a:pt x="196" y="70"/>
                  <a:pt x="126" y="75"/>
                </a:cubicBezTo>
                <a:cubicBezTo>
                  <a:pt x="76" y="75"/>
                  <a:pt x="0" y="153"/>
                  <a:pt x="2" y="150"/>
                </a:cubicBezTo>
                <a:cubicBezTo>
                  <a:pt x="45" y="115"/>
                  <a:pt x="75" y="94"/>
                  <a:pt x="114" y="86"/>
                </a:cubicBezTo>
                <a:cubicBezTo>
                  <a:pt x="194" y="76"/>
                  <a:pt x="246" y="148"/>
                  <a:pt x="246" y="148"/>
                </a:cubicBezTo>
                <a:cubicBezTo>
                  <a:pt x="290" y="197"/>
                  <a:pt x="329" y="203"/>
                  <a:pt x="329" y="203"/>
                </a:cubicBezTo>
                <a:cubicBezTo>
                  <a:pt x="391" y="221"/>
                  <a:pt x="428" y="158"/>
                  <a:pt x="428" y="158"/>
                </a:cubicBezTo>
                <a:cubicBezTo>
                  <a:pt x="428" y="158"/>
                  <a:pt x="448" y="119"/>
                  <a:pt x="460" y="106"/>
                </a:cubicBezTo>
                <a:cubicBezTo>
                  <a:pt x="467" y="98"/>
                  <a:pt x="495" y="95"/>
                  <a:pt x="498" y="114"/>
                </a:cubicBezTo>
                <a:cubicBezTo>
                  <a:pt x="500" y="133"/>
                  <a:pt x="480" y="137"/>
                  <a:pt x="478" y="125"/>
                </a:cubicBezTo>
                <a:cubicBezTo>
                  <a:pt x="477" y="114"/>
                  <a:pt x="484" y="112"/>
                  <a:pt x="484" y="112"/>
                </a:cubicBezTo>
                <a:cubicBezTo>
                  <a:pt x="484" y="112"/>
                  <a:pt x="471" y="105"/>
                  <a:pt x="467" y="116"/>
                </a:cubicBezTo>
                <a:cubicBezTo>
                  <a:pt x="466" y="126"/>
                  <a:pt x="465" y="148"/>
                  <a:pt x="490" y="146"/>
                </a:cubicBezTo>
                <a:cubicBezTo>
                  <a:pt x="518" y="144"/>
                  <a:pt x="509" y="107"/>
                  <a:pt x="509" y="107"/>
                </a:cubicBezTo>
                <a:cubicBezTo>
                  <a:pt x="512" y="103"/>
                  <a:pt x="512" y="103"/>
                  <a:pt x="512" y="103"/>
                </a:cubicBezTo>
                <a:close/>
                <a:moveTo>
                  <a:pt x="509" y="107"/>
                </a:moveTo>
                <a:cubicBezTo>
                  <a:pt x="512" y="103"/>
                  <a:pt x="512" y="103"/>
                  <a:pt x="512" y="103"/>
                </a:cubicBezTo>
                <a:lnTo>
                  <a:pt x="509" y="107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100000">
                <a:srgbClr val="EFD82D"/>
              </a:gs>
            </a:gsLst>
            <a:lin ang="2700000" scaled="1"/>
          </a:gra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26" name="任意多边形 25"/>
          <p:cNvSpPr>
            <a:spLocks noEditPoints="1" noChangeArrowheads="1"/>
          </p:cNvSpPr>
          <p:nvPr/>
        </p:nvSpPr>
        <p:spPr bwMode="auto">
          <a:xfrm>
            <a:off x="6236667" y="2795587"/>
            <a:ext cx="439737" cy="430212"/>
          </a:xfrm>
          <a:custGeom>
            <a:avLst/>
            <a:gdLst>
              <a:gd name="T0" fmla="*/ 277 w 277"/>
              <a:gd name="T1" fmla="*/ 182 h 271"/>
              <a:gd name="T2" fmla="*/ 172 w 277"/>
              <a:gd name="T3" fmla="*/ 173 h 271"/>
              <a:gd name="T4" fmla="*/ 130 w 277"/>
              <a:gd name="T5" fmla="*/ 271 h 271"/>
              <a:gd name="T6" fmla="*/ 106 w 277"/>
              <a:gd name="T7" fmla="*/ 168 h 271"/>
              <a:gd name="T8" fmla="*/ 0 w 277"/>
              <a:gd name="T9" fmla="*/ 159 h 271"/>
              <a:gd name="T10" fmla="*/ 90 w 277"/>
              <a:gd name="T11" fmla="*/ 104 h 271"/>
              <a:gd name="T12" fmla="*/ 66 w 277"/>
              <a:gd name="T13" fmla="*/ 0 h 271"/>
              <a:gd name="T14" fmla="*/ 146 w 277"/>
              <a:gd name="T15" fmla="*/ 70 h 271"/>
              <a:gd name="T16" fmla="*/ 238 w 277"/>
              <a:gd name="T17" fmla="*/ 15 h 271"/>
              <a:gd name="T18" fmla="*/ 197 w 277"/>
              <a:gd name="T19" fmla="*/ 113 h 271"/>
              <a:gd name="T20" fmla="*/ 277 w 277"/>
              <a:gd name="T21" fmla="*/ 182 h 271"/>
              <a:gd name="T22" fmla="*/ 78 w 277"/>
              <a:gd name="T23" fmla="*/ 141 h 271"/>
              <a:gd name="T24" fmla="*/ 126 w 277"/>
              <a:gd name="T25" fmla="*/ 145 h 271"/>
              <a:gd name="T26" fmla="*/ 137 w 277"/>
              <a:gd name="T27" fmla="*/ 192 h 271"/>
              <a:gd name="T28" fmla="*/ 155 w 277"/>
              <a:gd name="T29" fmla="*/ 148 h 271"/>
              <a:gd name="T30" fmla="*/ 204 w 277"/>
              <a:gd name="T31" fmla="*/ 151 h 271"/>
              <a:gd name="T32" fmla="*/ 167 w 277"/>
              <a:gd name="T33" fmla="*/ 120 h 271"/>
              <a:gd name="T34" fmla="*/ 186 w 277"/>
              <a:gd name="T35" fmla="*/ 75 h 271"/>
              <a:gd name="T36" fmla="*/ 145 w 277"/>
              <a:gd name="T37" fmla="*/ 101 h 271"/>
              <a:gd name="T38" fmla="*/ 108 w 277"/>
              <a:gd name="T39" fmla="*/ 69 h 271"/>
              <a:gd name="T40" fmla="*/ 118 w 277"/>
              <a:gd name="T41" fmla="*/ 116 h 271"/>
              <a:gd name="T42" fmla="*/ 78 w 277"/>
              <a:gd name="T43" fmla="*/ 141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77" h="271">
                <a:moveTo>
                  <a:pt x="277" y="182"/>
                </a:moveTo>
                <a:lnTo>
                  <a:pt x="172" y="173"/>
                </a:lnTo>
                <a:lnTo>
                  <a:pt x="130" y="271"/>
                </a:lnTo>
                <a:lnTo>
                  <a:pt x="106" y="168"/>
                </a:lnTo>
                <a:lnTo>
                  <a:pt x="0" y="159"/>
                </a:lnTo>
                <a:lnTo>
                  <a:pt x="90" y="104"/>
                </a:lnTo>
                <a:lnTo>
                  <a:pt x="66" y="0"/>
                </a:lnTo>
                <a:lnTo>
                  <a:pt x="146" y="70"/>
                </a:lnTo>
                <a:lnTo>
                  <a:pt x="238" y="15"/>
                </a:lnTo>
                <a:lnTo>
                  <a:pt x="197" y="113"/>
                </a:lnTo>
                <a:lnTo>
                  <a:pt x="277" y="182"/>
                </a:lnTo>
                <a:close/>
                <a:moveTo>
                  <a:pt x="78" y="141"/>
                </a:moveTo>
                <a:lnTo>
                  <a:pt x="126" y="145"/>
                </a:lnTo>
                <a:lnTo>
                  <a:pt x="137" y="192"/>
                </a:lnTo>
                <a:lnTo>
                  <a:pt x="155" y="148"/>
                </a:lnTo>
                <a:lnTo>
                  <a:pt x="204" y="151"/>
                </a:lnTo>
                <a:lnTo>
                  <a:pt x="167" y="120"/>
                </a:lnTo>
                <a:lnTo>
                  <a:pt x="186" y="75"/>
                </a:lnTo>
                <a:lnTo>
                  <a:pt x="145" y="101"/>
                </a:lnTo>
                <a:lnTo>
                  <a:pt x="108" y="69"/>
                </a:lnTo>
                <a:lnTo>
                  <a:pt x="118" y="116"/>
                </a:lnTo>
                <a:lnTo>
                  <a:pt x="78" y="141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100000">
                <a:srgbClr val="EFD82D"/>
              </a:gs>
            </a:gsLst>
            <a:lin ang="5400000" scaled="1"/>
          </a:gra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27" name="任意多边形 26"/>
          <p:cNvSpPr>
            <a:spLocks noEditPoints="1" noChangeArrowheads="1"/>
          </p:cNvSpPr>
          <p:nvPr/>
        </p:nvSpPr>
        <p:spPr bwMode="auto">
          <a:xfrm>
            <a:off x="6744667" y="2819399"/>
            <a:ext cx="138112" cy="133350"/>
          </a:xfrm>
          <a:custGeom>
            <a:avLst/>
            <a:gdLst>
              <a:gd name="T0" fmla="*/ 68 w 87"/>
              <a:gd name="T1" fmla="*/ 84 h 84"/>
              <a:gd name="T2" fmla="*/ 41 w 87"/>
              <a:gd name="T3" fmla="*/ 62 h 84"/>
              <a:gd name="T4" fmla="*/ 13 w 87"/>
              <a:gd name="T5" fmla="*/ 80 h 84"/>
              <a:gd name="T6" fmla="*/ 26 w 87"/>
              <a:gd name="T7" fmla="*/ 49 h 84"/>
              <a:gd name="T8" fmla="*/ 0 w 87"/>
              <a:gd name="T9" fmla="*/ 28 h 84"/>
              <a:gd name="T10" fmla="*/ 34 w 87"/>
              <a:gd name="T11" fmla="*/ 30 h 84"/>
              <a:gd name="T12" fmla="*/ 46 w 87"/>
              <a:gd name="T13" fmla="*/ 0 h 84"/>
              <a:gd name="T14" fmla="*/ 54 w 87"/>
              <a:gd name="T15" fmla="*/ 31 h 84"/>
              <a:gd name="T16" fmla="*/ 87 w 87"/>
              <a:gd name="T17" fmla="*/ 34 h 84"/>
              <a:gd name="T18" fmla="*/ 59 w 87"/>
              <a:gd name="T19" fmla="*/ 52 h 84"/>
              <a:gd name="T20" fmla="*/ 68 w 87"/>
              <a:gd name="T21" fmla="*/ 84 h 84"/>
              <a:gd name="T22" fmla="*/ 23 w 87"/>
              <a:gd name="T23" fmla="*/ 36 h 84"/>
              <a:gd name="T24" fmla="*/ 35 w 87"/>
              <a:gd name="T25" fmla="*/ 47 h 84"/>
              <a:gd name="T26" fmla="*/ 30 w 87"/>
              <a:gd name="T27" fmla="*/ 61 h 84"/>
              <a:gd name="T28" fmla="*/ 42 w 87"/>
              <a:gd name="T29" fmla="*/ 53 h 84"/>
              <a:gd name="T30" fmla="*/ 54 w 87"/>
              <a:gd name="T31" fmla="*/ 62 h 84"/>
              <a:gd name="T32" fmla="*/ 50 w 87"/>
              <a:gd name="T33" fmla="*/ 48 h 84"/>
              <a:gd name="T34" fmla="*/ 63 w 87"/>
              <a:gd name="T35" fmla="*/ 39 h 84"/>
              <a:gd name="T36" fmla="*/ 48 w 87"/>
              <a:gd name="T37" fmla="*/ 39 h 84"/>
              <a:gd name="T38" fmla="*/ 44 w 87"/>
              <a:gd name="T39" fmla="*/ 24 h 84"/>
              <a:gd name="T40" fmla="*/ 39 w 87"/>
              <a:gd name="T41" fmla="*/ 38 h 84"/>
              <a:gd name="T42" fmla="*/ 23 w 87"/>
              <a:gd name="T43" fmla="*/ 36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7" h="84">
                <a:moveTo>
                  <a:pt x="68" y="84"/>
                </a:moveTo>
                <a:lnTo>
                  <a:pt x="41" y="62"/>
                </a:lnTo>
                <a:lnTo>
                  <a:pt x="13" y="80"/>
                </a:lnTo>
                <a:lnTo>
                  <a:pt x="26" y="49"/>
                </a:lnTo>
                <a:lnTo>
                  <a:pt x="0" y="28"/>
                </a:lnTo>
                <a:lnTo>
                  <a:pt x="34" y="30"/>
                </a:lnTo>
                <a:lnTo>
                  <a:pt x="46" y="0"/>
                </a:lnTo>
                <a:lnTo>
                  <a:pt x="54" y="31"/>
                </a:lnTo>
                <a:lnTo>
                  <a:pt x="87" y="34"/>
                </a:lnTo>
                <a:lnTo>
                  <a:pt x="59" y="52"/>
                </a:lnTo>
                <a:lnTo>
                  <a:pt x="68" y="84"/>
                </a:lnTo>
                <a:close/>
                <a:moveTo>
                  <a:pt x="23" y="36"/>
                </a:moveTo>
                <a:lnTo>
                  <a:pt x="35" y="47"/>
                </a:lnTo>
                <a:lnTo>
                  <a:pt x="30" y="61"/>
                </a:lnTo>
                <a:lnTo>
                  <a:pt x="42" y="53"/>
                </a:lnTo>
                <a:lnTo>
                  <a:pt x="54" y="62"/>
                </a:lnTo>
                <a:lnTo>
                  <a:pt x="50" y="48"/>
                </a:lnTo>
                <a:lnTo>
                  <a:pt x="63" y="39"/>
                </a:lnTo>
                <a:lnTo>
                  <a:pt x="48" y="39"/>
                </a:lnTo>
                <a:lnTo>
                  <a:pt x="44" y="24"/>
                </a:lnTo>
                <a:lnTo>
                  <a:pt x="39" y="38"/>
                </a:lnTo>
                <a:lnTo>
                  <a:pt x="23" y="36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100000">
                <a:srgbClr val="EFD82D"/>
              </a:gs>
            </a:gsLst>
            <a:lin ang="5400000" scaled="1"/>
          </a:gra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28" name="任意多边形 27"/>
          <p:cNvSpPr>
            <a:spLocks noEditPoints="1" noChangeArrowheads="1"/>
          </p:cNvSpPr>
          <p:nvPr/>
        </p:nvSpPr>
        <p:spPr bwMode="auto">
          <a:xfrm rot="3046626">
            <a:off x="4817442" y="1531936"/>
            <a:ext cx="304800" cy="301625"/>
          </a:xfrm>
          <a:custGeom>
            <a:avLst/>
            <a:gdLst>
              <a:gd name="T0" fmla="*/ 277 w 277"/>
              <a:gd name="T1" fmla="*/ 182 h 271"/>
              <a:gd name="T2" fmla="*/ 172 w 277"/>
              <a:gd name="T3" fmla="*/ 173 h 271"/>
              <a:gd name="T4" fmla="*/ 130 w 277"/>
              <a:gd name="T5" fmla="*/ 271 h 271"/>
              <a:gd name="T6" fmla="*/ 106 w 277"/>
              <a:gd name="T7" fmla="*/ 168 h 271"/>
              <a:gd name="T8" fmla="*/ 0 w 277"/>
              <a:gd name="T9" fmla="*/ 159 h 271"/>
              <a:gd name="T10" fmla="*/ 90 w 277"/>
              <a:gd name="T11" fmla="*/ 104 h 271"/>
              <a:gd name="T12" fmla="*/ 66 w 277"/>
              <a:gd name="T13" fmla="*/ 0 h 271"/>
              <a:gd name="T14" fmla="*/ 146 w 277"/>
              <a:gd name="T15" fmla="*/ 70 h 271"/>
              <a:gd name="T16" fmla="*/ 238 w 277"/>
              <a:gd name="T17" fmla="*/ 15 h 271"/>
              <a:gd name="T18" fmla="*/ 197 w 277"/>
              <a:gd name="T19" fmla="*/ 113 h 271"/>
              <a:gd name="T20" fmla="*/ 277 w 277"/>
              <a:gd name="T21" fmla="*/ 182 h 271"/>
              <a:gd name="T22" fmla="*/ 78 w 277"/>
              <a:gd name="T23" fmla="*/ 141 h 271"/>
              <a:gd name="T24" fmla="*/ 126 w 277"/>
              <a:gd name="T25" fmla="*/ 145 h 271"/>
              <a:gd name="T26" fmla="*/ 137 w 277"/>
              <a:gd name="T27" fmla="*/ 192 h 271"/>
              <a:gd name="T28" fmla="*/ 155 w 277"/>
              <a:gd name="T29" fmla="*/ 148 h 271"/>
              <a:gd name="T30" fmla="*/ 204 w 277"/>
              <a:gd name="T31" fmla="*/ 151 h 271"/>
              <a:gd name="T32" fmla="*/ 167 w 277"/>
              <a:gd name="T33" fmla="*/ 120 h 271"/>
              <a:gd name="T34" fmla="*/ 186 w 277"/>
              <a:gd name="T35" fmla="*/ 75 h 271"/>
              <a:gd name="T36" fmla="*/ 145 w 277"/>
              <a:gd name="T37" fmla="*/ 101 h 271"/>
              <a:gd name="T38" fmla="*/ 108 w 277"/>
              <a:gd name="T39" fmla="*/ 69 h 271"/>
              <a:gd name="T40" fmla="*/ 118 w 277"/>
              <a:gd name="T41" fmla="*/ 116 h 271"/>
              <a:gd name="T42" fmla="*/ 78 w 277"/>
              <a:gd name="T43" fmla="*/ 141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77" h="271">
                <a:moveTo>
                  <a:pt x="277" y="182"/>
                </a:moveTo>
                <a:lnTo>
                  <a:pt x="172" y="173"/>
                </a:lnTo>
                <a:lnTo>
                  <a:pt x="130" y="271"/>
                </a:lnTo>
                <a:lnTo>
                  <a:pt x="106" y="168"/>
                </a:lnTo>
                <a:lnTo>
                  <a:pt x="0" y="159"/>
                </a:lnTo>
                <a:lnTo>
                  <a:pt x="90" y="104"/>
                </a:lnTo>
                <a:lnTo>
                  <a:pt x="66" y="0"/>
                </a:lnTo>
                <a:lnTo>
                  <a:pt x="146" y="70"/>
                </a:lnTo>
                <a:lnTo>
                  <a:pt x="238" y="15"/>
                </a:lnTo>
                <a:lnTo>
                  <a:pt x="197" y="113"/>
                </a:lnTo>
                <a:lnTo>
                  <a:pt x="277" y="182"/>
                </a:lnTo>
                <a:close/>
                <a:moveTo>
                  <a:pt x="78" y="141"/>
                </a:moveTo>
                <a:lnTo>
                  <a:pt x="126" y="145"/>
                </a:lnTo>
                <a:lnTo>
                  <a:pt x="137" y="192"/>
                </a:lnTo>
                <a:lnTo>
                  <a:pt x="155" y="148"/>
                </a:lnTo>
                <a:lnTo>
                  <a:pt x="204" y="151"/>
                </a:lnTo>
                <a:lnTo>
                  <a:pt x="167" y="120"/>
                </a:lnTo>
                <a:lnTo>
                  <a:pt x="186" y="75"/>
                </a:lnTo>
                <a:lnTo>
                  <a:pt x="145" y="101"/>
                </a:lnTo>
                <a:lnTo>
                  <a:pt x="108" y="69"/>
                </a:lnTo>
                <a:lnTo>
                  <a:pt x="118" y="116"/>
                </a:lnTo>
                <a:lnTo>
                  <a:pt x="78" y="141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100000">
                <a:srgbClr val="EFD82D"/>
              </a:gs>
            </a:gsLst>
            <a:lin ang="5400000" scaled="1"/>
          </a:gradFill>
          <a:ln w="9525">
            <a:noFill/>
            <a:rou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323850" y="3795713"/>
            <a:ext cx="1873250" cy="1873250"/>
          </a:xfrm>
          <a:prstGeom prst="ellipse">
            <a:avLst/>
          </a:prstGeom>
          <a:solidFill>
            <a:srgbClr val="DD1324">
              <a:alpha val="1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Oval 4"/>
          <p:cNvSpPr>
            <a:spLocks noChangeArrowheads="1"/>
          </p:cNvSpPr>
          <p:nvPr/>
        </p:nvSpPr>
        <p:spPr bwMode="auto">
          <a:xfrm>
            <a:off x="1835150" y="3795713"/>
            <a:ext cx="854075" cy="854075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5292080" y="4515172"/>
            <a:ext cx="384175" cy="384175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Oval 6"/>
          <p:cNvSpPr>
            <a:spLocks noChangeArrowheads="1"/>
          </p:cNvSpPr>
          <p:nvPr/>
        </p:nvSpPr>
        <p:spPr bwMode="auto">
          <a:xfrm>
            <a:off x="5651500" y="2787650"/>
            <a:ext cx="936625" cy="936625"/>
          </a:xfrm>
          <a:prstGeom prst="ellipse">
            <a:avLst/>
          </a:prstGeom>
          <a:solidFill>
            <a:srgbClr val="FBF41A">
              <a:alpha val="1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6156325" y="1058863"/>
            <a:ext cx="384175" cy="384175"/>
          </a:xfrm>
          <a:prstGeom prst="ellipse">
            <a:avLst/>
          </a:prstGeom>
          <a:solidFill>
            <a:srgbClr val="FBF41A">
              <a:alpha val="1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6443663" y="1203325"/>
            <a:ext cx="215900" cy="215900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" name="Oval 9"/>
          <p:cNvSpPr>
            <a:spLocks noChangeArrowheads="1"/>
          </p:cNvSpPr>
          <p:nvPr/>
        </p:nvSpPr>
        <p:spPr bwMode="auto">
          <a:xfrm>
            <a:off x="971550" y="554038"/>
            <a:ext cx="647700" cy="647700"/>
          </a:xfrm>
          <a:prstGeom prst="ellipse">
            <a:avLst/>
          </a:prstGeom>
          <a:solidFill>
            <a:srgbClr val="DD1324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1331913" y="2282825"/>
            <a:ext cx="288925" cy="288925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9" name="Oval 11"/>
          <p:cNvSpPr>
            <a:spLocks noChangeArrowheads="1"/>
          </p:cNvSpPr>
          <p:nvPr/>
        </p:nvSpPr>
        <p:spPr bwMode="auto">
          <a:xfrm>
            <a:off x="1187450" y="1058863"/>
            <a:ext cx="288925" cy="288925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" name="Oval 12"/>
          <p:cNvSpPr>
            <a:spLocks noChangeArrowheads="1"/>
          </p:cNvSpPr>
          <p:nvPr/>
        </p:nvSpPr>
        <p:spPr bwMode="auto">
          <a:xfrm>
            <a:off x="-136525" y="1851025"/>
            <a:ext cx="280988" cy="288925"/>
          </a:xfrm>
          <a:prstGeom prst="ellipse">
            <a:avLst/>
          </a:prstGeom>
          <a:solidFill>
            <a:srgbClr val="F3C74C">
              <a:alpha val="2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" name="Oval 13"/>
          <p:cNvSpPr>
            <a:spLocks noChangeArrowheads="1"/>
          </p:cNvSpPr>
          <p:nvPr/>
        </p:nvSpPr>
        <p:spPr bwMode="auto">
          <a:xfrm>
            <a:off x="8675688" y="1490663"/>
            <a:ext cx="647700" cy="647700"/>
          </a:xfrm>
          <a:prstGeom prst="ellipse">
            <a:avLst/>
          </a:prstGeom>
          <a:solidFill>
            <a:schemeClr val="bg1">
              <a:alpha val="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2" name="Oval 7"/>
          <p:cNvSpPr>
            <a:spLocks noChangeArrowheads="1"/>
          </p:cNvSpPr>
          <p:nvPr/>
        </p:nvSpPr>
        <p:spPr bwMode="auto">
          <a:xfrm>
            <a:off x="3851920" y="698748"/>
            <a:ext cx="514776" cy="514776"/>
          </a:xfrm>
          <a:prstGeom prst="ellipse">
            <a:avLst/>
          </a:prstGeom>
          <a:solidFill>
            <a:srgbClr val="FBF41A">
              <a:alpha val="1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3" name="Oval 8"/>
          <p:cNvSpPr>
            <a:spLocks noChangeArrowheads="1"/>
          </p:cNvSpPr>
          <p:nvPr/>
        </p:nvSpPr>
        <p:spPr bwMode="auto">
          <a:xfrm>
            <a:off x="4580549" y="1706860"/>
            <a:ext cx="215900" cy="215900"/>
          </a:xfrm>
          <a:prstGeom prst="ellipse">
            <a:avLst/>
          </a:prstGeom>
          <a:solidFill>
            <a:schemeClr val="bg1">
              <a:alpha val="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159" y="563318"/>
            <a:ext cx="6520780" cy="11859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0" presetClass="path" presetSubtype="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5E-6 -1.23457E-7 L -0.03298 -1.23457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6" presetClass="emp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6" presetClass="emph" presetSubtype="0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1" grpId="0"/>
      <p:bldP spid="22" grpId="0"/>
      <p:bldP spid="24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565</Words>
  <Application>Microsoft Office PowerPoint</Application>
  <PresentationFormat>自定义</PresentationFormat>
  <Paragraphs>76</Paragraphs>
  <Slides>14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24" baseType="lpstr">
      <vt:lpstr>方正综艺简体</vt:lpstr>
      <vt:lpstr>华文仿宋</vt:lpstr>
      <vt:lpstr>宋体</vt:lpstr>
      <vt:lpstr>微软雅黑</vt:lpstr>
      <vt:lpstr>Arial</vt:lpstr>
      <vt:lpstr>Calibri</vt:lpstr>
      <vt:lpstr>Calibri Light</vt:lpstr>
      <vt:lpstr>Impact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24</cp:revision>
  <dcterms:created xsi:type="dcterms:W3CDTF">2016-01-06T13:06:00Z</dcterms:created>
  <dcterms:modified xsi:type="dcterms:W3CDTF">2016-11-06T10:01:36Z</dcterms:modified>
  <cp:category>锐旗设计；https://9ppt.taobao.com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2052-10.1.0.5400</vt:lpwstr>
  </property>
</Properties>
</file>